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94" r:id="rId1"/>
  </p:sldMasterIdLst>
  <p:notesMasterIdLst>
    <p:notesMasterId r:id="rId3"/>
  </p:notesMasterIdLst>
  <p:handoutMasterIdLst>
    <p:handoutMasterId r:id="rId4"/>
  </p:handoutMasterIdLst>
  <p:sldIdLst>
    <p:sldId id="281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orient="horz" pos="1620" userDrawn="1">
          <p15:clr>
            <a:srgbClr val="A4A3A4"/>
          </p15:clr>
        </p15:guide>
        <p15:guide id="7" pos="5470">
          <p15:clr>
            <a:srgbClr val="A4A3A4"/>
          </p15:clr>
        </p15:guide>
        <p15:guide id="8" pos="2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CBEF"/>
    <a:srgbClr val="009FDF"/>
    <a:srgbClr val="FFFFFF"/>
    <a:srgbClr val="FFE64D"/>
    <a:srgbClr val="767171"/>
    <a:srgbClr val="D9D9D9"/>
    <a:srgbClr val="6DB4DD"/>
    <a:srgbClr val="00682F"/>
    <a:srgbClr val="008E40"/>
    <a:srgbClr val="BF9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 autoAdjust="0"/>
    <p:restoredTop sz="94980" autoAdjust="0"/>
  </p:normalViewPr>
  <p:slideViewPr>
    <p:cSldViewPr snapToGrid="0">
      <p:cViewPr varScale="1">
        <p:scale>
          <a:sx n="102" d="100"/>
          <a:sy n="102" d="100"/>
        </p:scale>
        <p:origin x="1214" y="62"/>
      </p:cViewPr>
      <p:guideLst>
        <p:guide orient="horz" pos="1620"/>
        <p:guide pos="5470"/>
        <p:guide pos="287"/>
      </p:guideLst>
    </p:cSldViewPr>
  </p:slideViewPr>
  <p:outlineViewPr>
    <p:cViewPr>
      <p:scale>
        <a:sx n="33" d="100"/>
        <a:sy n="33" d="100"/>
      </p:scale>
      <p:origin x="0" y="-196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 showGuides="1">
      <p:cViewPr varScale="1">
        <p:scale>
          <a:sx n="63" d="100"/>
          <a:sy n="63" d="100"/>
        </p:scale>
        <p:origin x="2285" y="5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85003499999999999"/>
        </c:manualLayout>
      </c:layout>
      <c:pieChart>
        <c:varyColors val="0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4.1227E-2"/>
          <c:y val="0.95121999999999995"/>
          <c:w val="0.91754599999999997"/>
          <c:h val="4.8779599999999999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Intel Clear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Intel Clear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FD7B2-88A6-E34E-8EF8-CB0C7BA47ADD}" type="datetimeFigureOut">
              <a:rPr lang="en-US" smtClean="0">
                <a:latin typeface="Intel Clear"/>
              </a:rPr>
              <a:pPr/>
              <a:t>12/3/2021</a:t>
            </a:fld>
            <a:endParaRPr lang="en-US" dirty="0">
              <a:latin typeface="Intel Clear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Intel Clear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CFA4E-18EB-6D49-8DE2-7A74038C2C1C}" type="slidenum">
              <a:rPr lang="en-US" smtClean="0">
                <a:latin typeface="Intel Clear"/>
              </a:rPr>
              <a:pPr/>
              <a:t>‹#›</a:t>
            </a:fld>
            <a:endParaRPr lang="en-US" dirty="0">
              <a:latin typeface="Intel Clear"/>
            </a:endParaRPr>
          </a:p>
        </p:txBody>
      </p:sp>
    </p:spTree>
    <p:extLst>
      <p:ext uri="{BB962C8B-B14F-4D97-AF65-F5344CB8AC3E}">
        <p14:creationId xmlns:p14="http://schemas.microsoft.com/office/powerpoint/2010/main" val="9129941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Intel Cle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Intel Clear"/>
              </a:defRPr>
            </a:lvl1pPr>
          </a:lstStyle>
          <a:p>
            <a:fld id="{ED7FC5FE-6F0D-D34A-8EE6-C95B4F5F4DC8}" type="datetimeFigureOut">
              <a:rPr lang="en-US" smtClean="0"/>
              <a:pPr/>
              <a:t>12/3/2021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Intel Cle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Intel Clear"/>
              </a:defRPr>
            </a:lvl1pPr>
          </a:lstStyle>
          <a:p>
            <a:fld id="{D61C8689-8455-3546-ADF9-3B7273760F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2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Intel Clear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Intel Clear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Intel Clear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Intel Clear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Intel Clear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 A">
    <p:bg>
      <p:bgPr>
        <a:solidFill>
          <a:srgbClr val="184A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"/>
          <p:cNvSpPr/>
          <p:nvPr/>
        </p:nvSpPr>
        <p:spPr>
          <a:xfrm>
            <a:off x="1102020" y="0"/>
            <a:ext cx="2573076" cy="404487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80" name="Square"/>
          <p:cNvSpPr/>
          <p:nvPr/>
        </p:nvSpPr>
        <p:spPr>
          <a:xfrm>
            <a:off x="645831" y="4043173"/>
            <a:ext cx="455474" cy="45547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81" name="Rectangle"/>
          <p:cNvSpPr/>
          <p:nvPr/>
        </p:nvSpPr>
        <p:spPr>
          <a:xfrm>
            <a:off x="432050" y="3831598"/>
            <a:ext cx="214991" cy="211555"/>
          </a:xfrm>
          <a:prstGeom prst="rect">
            <a:avLst/>
          </a:prstGeom>
          <a:solidFill>
            <a:srgbClr val="00C7F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82" name="Square"/>
          <p:cNvSpPr/>
          <p:nvPr/>
        </p:nvSpPr>
        <p:spPr>
          <a:xfrm>
            <a:off x="645831" y="3714356"/>
            <a:ext cx="118096" cy="11809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31" name="Title Text">
            <a:extLst>
              <a:ext uri="{FF2B5EF4-FFF2-40B4-BE49-F238E27FC236}">
                <a16:creationId xmlns:a16="http://schemas.microsoft.com/office/drawing/2014/main" id="{89FD31ED-4225-F549-987B-028F84979F8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421607" y="2688960"/>
            <a:ext cx="7722394" cy="8188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562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75 </a:t>
            </a:r>
            <a:r>
              <a:rPr lang="en-US" dirty="0" err="1"/>
              <a:t>pt</a:t>
            </a:r>
            <a:r>
              <a:rPr lang="en-US" dirty="0"/>
              <a:t> Intel Clear Light</a:t>
            </a:r>
            <a:endParaRPr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75379059-B28C-483A-9CD1-B3EB81874A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21606" y="2386736"/>
            <a:ext cx="7722393" cy="228600"/>
          </a:xfrm>
        </p:spPr>
        <p:txBody>
          <a:bodyPr>
            <a:normAutofit/>
          </a:bodyPr>
          <a:lstStyle>
            <a:lvl1pPr marL="0" indent="0">
              <a:buNone/>
              <a:defRPr sz="1200" b="1" i="0">
                <a:solidFill>
                  <a:srgbClr val="00C7FD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16pt Intel Clear Bold Intro: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BEFC1083-9176-4B55-B8AB-9F31A213ED2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31262" y="3583957"/>
            <a:ext cx="7712738" cy="245082"/>
          </a:xfrm>
        </p:spPr>
        <p:txBody>
          <a:bodyPr>
            <a:normAutofit/>
          </a:bodyPr>
          <a:lstStyle>
            <a:lvl1pPr marL="0" indent="0">
              <a:buNone/>
              <a:defRPr sz="1350" b="0" i="0">
                <a:solidFill>
                  <a:schemeClr val="bg1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18pt Intel Clear Subhead, Date, Etc.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98DF977-78B3-4C00-9E43-1223CD667932}"/>
              </a:ext>
            </a:extLst>
          </p:cNvPr>
          <p:cNvGrpSpPr/>
          <p:nvPr/>
        </p:nvGrpSpPr>
        <p:grpSpPr>
          <a:xfrm>
            <a:off x="1101304" y="4496790"/>
            <a:ext cx="794816" cy="297601"/>
            <a:chOff x="1314450" y="6391094"/>
            <a:chExt cx="1123377" cy="42062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8F73C8D-05B1-4270-85FA-B1FD37A25A06}"/>
                </a:ext>
              </a:extLst>
            </p:cNvPr>
            <p:cNvSpPr/>
            <p:nvPr/>
          </p:nvSpPr>
          <p:spPr>
            <a:xfrm>
              <a:off x="1314450" y="6396809"/>
              <a:ext cx="78581" cy="78581"/>
            </a:xfrm>
            <a:custGeom>
              <a:avLst/>
              <a:gdLst>
                <a:gd name="connsiteX0" fmla="*/ 0 w 78581"/>
                <a:gd name="connsiteY0" fmla="*/ 0 h 78581"/>
                <a:gd name="connsiteX1" fmla="*/ 78581 w 78581"/>
                <a:gd name="connsiteY1" fmla="*/ 0 h 78581"/>
                <a:gd name="connsiteX2" fmla="*/ 78581 w 78581"/>
                <a:gd name="connsiteY2" fmla="*/ 78581 h 78581"/>
                <a:gd name="connsiteX3" fmla="*/ 0 w 78581"/>
                <a:gd name="connsiteY3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81" h="78581">
                  <a:moveTo>
                    <a:pt x="0" y="0"/>
                  </a:moveTo>
                  <a:lnTo>
                    <a:pt x="78581" y="0"/>
                  </a:lnTo>
                  <a:lnTo>
                    <a:pt x="78581" y="78581"/>
                  </a:lnTo>
                  <a:lnTo>
                    <a:pt x="0" y="78581"/>
                  </a:lnTo>
                  <a:close/>
                </a:path>
              </a:pathLst>
            </a:custGeom>
            <a:solidFill>
              <a:srgbClr val="00B2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C6580CA-6E37-4F04-8FAD-D6491FEE8CE6}"/>
                </a:ext>
              </a:extLst>
            </p:cNvPr>
            <p:cNvSpPr/>
            <p:nvPr/>
          </p:nvSpPr>
          <p:spPr>
            <a:xfrm>
              <a:off x="1316545" y="6391094"/>
              <a:ext cx="995171" cy="420623"/>
            </a:xfrm>
            <a:custGeom>
              <a:avLst/>
              <a:gdLst>
                <a:gd name="connsiteX0" fmla="*/ 74486 w 995171"/>
                <a:gd name="connsiteY0" fmla="*/ 131921 h 420623"/>
                <a:gd name="connsiteX1" fmla="*/ 0 w 995171"/>
                <a:gd name="connsiteY1" fmla="*/ 131921 h 420623"/>
                <a:gd name="connsiteX2" fmla="*/ 0 w 995171"/>
                <a:gd name="connsiteY2" fmla="*/ 414719 h 420623"/>
                <a:gd name="connsiteX3" fmla="*/ 74486 w 995171"/>
                <a:gd name="connsiteY3" fmla="*/ 414719 h 420623"/>
                <a:gd name="connsiteX4" fmla="*/ 74486 w 995171"/>
                <a:gd name="connsiteY4" fmla="*/ 131921 h 420623"/>
                <a:gd name="connsiteX5" fmla="*/ 568262 w 995171"/>
                <a:gd name="connsiteY5" fmla="*/ 417576 h 420623"/>
                <a:gd name="connsiteX6" fmla="*/ 568262 w 995171"/>
                <a:gd name="connsiteY6" fmla="*/ 348234 h 420623"/>
                <a:gd name="connsiteX7" fmla="*/ 541306 w 995171"/>
                <a:gd name="connsiteY7" fmla="*/ 346520 h 420623"/>
                <a:gd name="connsiteX8" fmla="*/ 523780 w 995171"/>
                <a:gd name="connsiteY8" fmla="*/ 338804 h 420623"/>
                <a:gd name="connsiteX9" fmla="*/ 516065 w 995171"/>
                <a:gd name="connsiteY9" fmla="*/ 321945 h 420623"/>
                <a:gd name="connsiteX10" fmla="*/ 514350 w 995171"/>
                <a:gd name="connsiteY10" fmla="*/ 294608 h 420623"/>
                <a:gd name="connsiteX11" fmla="*/ 514350 w 995171"/>
                <a:gd name="connsiteY11" fmla="*/ 195644 h 420623"/>
                <a:gd name="connsiteX12" fmla="*/ 568262 w 995171"/>
                <a:gd name="connsiteY12" fmla="*/ 195644 h 420623"/>
                <a:gd name="connsiteX13" fmla="*/ 568262 w 995171"/>
                <a:gd name="connsiteY13" fmla="*/ 131921 h 420623"/>
                <a:gd name="connsiteX14" fmla="*/ 514350 w 995171"/>
                <a:gd name="connsiteY14" fmla="*/ 131921 h 420623"/>
                <a:gd name="connsiteX15" fmla="*/ 514350 w 995171"/>
                <a:gd name="connsiteY15" fmla="*/ 21812 h 420623"/>
                <a:gd name="connsiteX16" fmla="*/ 439865 w 995171"/>
                <a:gd name="connsiteY16" fmla="*/ 21812 h 420623"/>
                <a:gd name="connsiteX17" fmla="*/ 439865 w 995171"/>
                <a:gd name="connsiteY17" fmla="*/ 295180 h 420623"/>
                <a:gd name="connsiteX18" fmla="*/ 445865 w 995171"/>
                <a:gd name="connsiteY18" fmla="*/ 353473 h 420623"/>
                <a:gd name="connsiteX19" fmla="*/ 465677 w 995171"/>
                <a:gd name="connsiteY19" fmla="*/ 391001 h 420623"/>
                <a:gd name="connsiteX20" fmla="*/ 502063 w 995171"/>
                <a:gd name="connsiteY20" fmla="*/ 411385 h 420623"/>
                <a:gd name="connsiteX21" fmla="*/ 558927 w 995171"/>
                <a:gd name="connsiteY21" fmla="*/ 417671 h 420623"/>
                <a:gd name="connsiteX22" fmla="*/ 568262 w 995171"/>
                <a:gd name="connsiteY22" fmla="*/ 417671 h 420623"/>
                <a:gd name="connsiteX23" fmla="*/ 995172 w 995171"/>
                <a:gd name="connsiteY23" fmla="*/ 0 h 420623"/>
                <a:gd name="connsiteX24" fmla="*/ 920687 w 995171"/>
                <a:gd name="connsiteY24" fmla="*/ 0 h 420623"/>
                <a:gd name="connsiteX25" fmla="*/ 920687 w 995171"/>
                <a:gd name="connsiteY25" fmla="*/ 414719 h 420623"/>
                <a:gd name="connsiteX26" fmla="*/ 995172 w 995171"/>
                <a:gd name="connsiteY26" fmla="*/ 414719 h 420623"/>
                <a:gd name="connsiteX27" fmla="*/ 995172 w 995171"/>
                <a:gd name="connsiteY27" fmla="*/ 0 h 420623"/>
                <a:gd name="connsiteX28" fmla="*/ 367951 w 995171"/>
                <a:gd name="connsiteY28" fmla="*/ 159830 h 420623"/>
                <a:gd name="connsiteX29" fmla="*/ 281273 w 995171"/>
                <a:gd name="connsiteY29" fmla="*/ 126206 h 420623"/>
                <a:gd name="connsiteX30" fmla="*/ 232410 w 995171"/>
                <a:gd name="connsiteY30" fmla="*/ 137065 h 420623"/>
                <a:gd name="connsiteX31" fmla="*/ 195358 w 995171"/>
                <a:gd name="connsiteY31" fmla="*/ 167259 h 420623"/>
                <a:gd name="connsiteX32" fmla="*/ 191262 w 995171"/>
                <a:gd name="connsiteY32" fmla="*/ 172498 h 420623"/>
                <a:gd name="connsiteX33" fmla="*/ 191262 w 995171"/>
                <a:gd name="connsiteY33" fmla="*/ 167831 h 420623"/>
                <a:gd name="connsiteX34" fmla="*/ 191262 w 995171"/>
                <a:gd name="connsiteY34" fmla="*/ 132017 h 420623"/>
                <a:gd name="connsiteX35" fmla="*/ 117920 w 995171"/>
                <a:gd name="connsiteY35" fmla="*/ 132017 h 420623"/>
                <a:gd name="connsiteX36" fmla="*/ 117920 w 995171"/>
                <a:gd name="connsiteY36" fmla="*/ 414814 h 420623"/>
                <a:gd name="connsiteX37" fmla="*/ 191929 w 995171"/>
                <a:gd name="connsiteY37" fmla="*/ 414814 h 420623"/>
                <a:gd name="connsiteX38" fmla="*/ 191929 w 995171"/>
                <a:gd name="connsiteY38" fmla="*/ 264128 h 420623"/>
                <a:gd name="connsiteX39" fmla="*/ 192024 w 995171"/>
                <a:gd name="connsiteY39" fmla="*/ 274606 h 420623"/>
                <a:gd name="connsiteX40" fmla="*/ 192119 w 995171"/>
                <a:gd name="connsiteY40" fmla="*/ 269558 h 420623"/>
                <a:gd name="connsiteX41" fmla="*/ 211741 w 995171"/>
                <a:gd name="connsiteY41" fmla="*/ 210884 h 420623"/>
                <a:gd name="connsiteX42" fmla="*/ 258985 w 995171"/>
                <a:gd name="connsiteY42" fmla="*/ 190786 h 420623"/>
                <a:gd name="connsiteX43" fmla="*/ 307753 w 995171"/>
                <a:gd name="connsiteY43" fmla="*/ 210407 h 420623"/>
                <a:gd name="connsiteX44" fmla="*/ 323945 w 995171"/>
                <a:gd name="connsiteY44" fmla="*/ 264605 h 420623"/>
                <a:gd name="connsiteX45" fmla="*/ 323945 w 995171"/>
                <a:gd name="connsiteY45" fmla="*/ 264605 h 420623"/>
                <a:gd name="connsiteX46" fmla="*/ 323945 w 995171"/>
                <a:gd name="connsiteY46" fmla="*/ 265176 h 420623"/>
                <a:gd name="connsiteX47" fmla="*/ 323945 w 995171"/>
                <a:gd name="connsiteY47" fmla="*/ 265271 h 420623"/>
                <a:gd name="connsiteX48" fmla="*/ 323945 w 995171"/>
                <a:gd name="connsiteY48" fmla="*/ 414814 h 420623"/>
                <a:gd name="connsiteX49" fmla="*/ 399098 w 995171"/>
                <a:gd name="connsiteY49" fmla="*/ 414814 h 420623"/>
                <a:gd name="connsiteX50" fmla="*/ 399098 w 995171"/>
                <a:gd name="connsiteY50" fmla="*/ 254222 h 420623"/>
                <a:gd name="connsiteX51" fmla="*/ 367951 w 995171"/>
                <a:gd name="connsiteY51" fmla="*/ 159830 h 420623"/>
                <a:gd name="connsiteX52" fmla="*/ 881825 w 995171"/>
                <a:gd name="connsiteY52" fmla="*/ 272796 h 420623"/>
                <a:gd name="connsiteX53" fmla="*/ 871061 w 995171"/>
                <a:gd name="connsiteY53" fmla="*/ 215646 h 420623"/>
                <a:gd name="connsiteX54" fmla="*/ 841057 w 995171"/>
                <a:gd name="connsiteY54" fmla="*/ 168974 h 420623"/>
                <a:gd name="connsiteX55" fmla="*/ 794957 w 995171"/>
                <a:gd name="connsiteY55" fmla="*/ 137636 h 420623"/>
                <a:gd name="connsiteX56" fmla="*/ 735806 w 995171"/>
                <a:gd name="connsiteY56" fmla="*/ 126302 h 420623"/>
                <a:gd name="connsiteX57" fmla="*/ 678371 w 995171"/>
                <a:gd name="connsiteY57" fmla="*/ 137922 h 420623"/>
                <a:gd name="connsiteX58" fmla="*/ 631698 w 995171"/>
                <a:gd name="connsiteY58" fmla="*/ 169355 h 420623"/>
                <a:gd name="connsiteX59" fmla="*/ 600266 w 995171"/>
                <a:gd name="connsiteY59" fmla="*/ 216027 h 420623"/>
                <a:gd name="connsiteX60" fmla="*/ 588645 w 995171"/>
                <a:gd name="connsiteY60" fmla="*/ 273463 h 420623"/>
                <a:gd name="connsiteX61" fmla="*/ 599694 w 995171"/>
                <a:gd name="connsiteY61" fmla="*/ 330899 h 420623"/>
                <a:gd name="connsiteX62" fmla="*/ 630269 w 995171"/>
                <a:gd name="connsiteY62" fmla="*/ 377571 h 420623"/>
                <a:gd name="connsiteX63" fmla="*/ 677513 w 995171"/>
                <a:gd name="connsiteY63" fmla="*/ 409004 h 420623"/>
                <a:gd name="connsiteX64" fmla="*/ 738092 w 995171"/>
                <a:gd name="connsiteY64" fmla="*/ 420624 h 420623"/>
                <a:gd name="connsiteX65" fmla="*/ 863918 w 995171"/>
                <a:gd name="connsiteY65" fmla="*/ 365093 h 420623"/>
                <a:gd name="connsiteX66" fmla="*/ 810292 w 995171"/>
                <a:gd name="connsiteY66" fmla="*/ 324231 h 420623"/>
                <a:gd name="connsiteX67" fmla="*/ 738664 w 995171"/>
                <a:gd name="connsiteY67" fmla="*/ 355854 h 420623"/>
                <a:gd name="connsiteX68" fmla="*/ 687229 w 995171"/>
                <a:gd name="connsiteY68" fmla="*/ 341376 h 420623"/>
                <a:gd name="connsiteX69" fmla="*/ 660368 w 995171"/>
                <a:gd name="connsiteY69" fmla="*/ 302133 h 420623"/>
                <a:gd name="connsiteX70" fmla="*/ 659606 w 995171"/>
                <a:gd name="connsiteY70" fmla="*/ 299466 h 420623"/>
                <a:gd name="connsiteX71" fmla="*/ 881825 w 995171"/>
                <a:gd name="connsiteY71" fmla="*/ 299466 h 420623"/>
                <a:gd name="connsiteX72" fmla="*/ 881825 w 995171"/>
                <a:gd name="connsiteY72" fmla="*/ 272796 h 420623"/>
                <a:gd name="connsiteX73" fmla="*/ 660368 w 995171"/>
                <a:gd name="connsiteY73" fmla="*/ 246793 h 420623"/>
                <a:gd name="connsiteX74" fmla="*/ 735330 w 995171"/>
                <a:gd name="connsiteY74" fmla="*/ 189929 h 420623"/>
                <a:gd name="connsiteX75" fmla="*/ 810387 w 995171"/>
                <a:gd name="connsiteY75" fmla="*/ 246698 h 420623"/>
                <a:gd name="connsiteX76" fmla="*/ 660368 w 995171"/>
                <a:gd name="connsiteY76" fmla="*/ 246793 h 42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995171" h="420623">
                  <a:moveTo>
                    <a:pt x="74486" y="131921"/>
                  </a:moveTo>
                  <a:lnTo>
                    <a:pt x="0" y="131921"/>
                  </a:lnTo>
                  <a:lnTo>
                    <a:pt x="0" y="414719"/>
                  </a:lnTo>
                  <a:lnTo>
                    <a:pt x="74486" y="414719"/>
                  </a:lnTo>
                  <a:lnTo>
                    <a:pt x="74486" y="131921"/>
                  </a:lnTo>
                  <a:close/>
                  <a:moveTo>
                    <a:pt x="568262" y="417576"/>
                  </a:moveTo>
                  <a:lnTo>
                    <a:pt x="568262" y="348234"/>
                  </a:lnTo>
                  <a:cubicBezTo>
                    <a:pt x="557308" y="348139"/>
                    <a:pt x="548259" y="347567"/>
                    <a:pt x="541306" y="346520"/>
                  </a:cubicBezTo>
                  <a:cubicBezTo>
                    <a:pt x="533591" y="345281"/>
                    <a:pt x="527685" y="342710"/>
                    <a:pt x="523780" y="338804"/>
                  </a:cubicBezTo>
                  <a:cubicBezTo>
                    <a:pt x="519875" y="334899"/>
                    <a:pt x="517303" y="329184"/>
                    <a:pt x="516065" y="321945"/>
                  </a:cubicBezTo>
                  <a:cubicBezTo>
                    <a:pt x="514922" y="314992"/>
                    <a:pt x="514350" y="305753"/>
                    <a:pt x="514350" y="294608"/>
                  </a:cubicBezTo>
                  <a:lnTo>
                    <a:pt x="514350" y="195644"/>
                  </a:lnTo>
                  <a:lnTo>
                    <a:pt x="568262" y="195644"/>
                  </a:lnTo>
                  <a:lnTo>
                    <a:pt x="568262" y="131921"/>
                  </a:lnTo>
                  <a:lnTo>
                    <a:pt x="514350" y="131921"/>
                  </a:lnTo>
                  <a:lnTo>
                    <a:pt x="514350" y="21812"/>
                  </a:lnTo>
                  <a:lnTo>
                    <a:pt x="439865" y="21812"/>
                  </a:lnTo>
                  <a:lnTo>
                    <a:pt x="439865" y="295180"/>
                  </a:lnTo>
                  <a:cubicBezTo>
                    <a:pt x="439865" y="318230"/>
                    <a:pt x="441865" y="337852"/>
                    <a:pt x="445865" y="353473"/>
                  </a:cubicBezTo>
                  <a:cubicBezTo>
                    <a:pt x="449771" y="368903"/>
                    <a:pt x="456438" y="381572"/>
                    <a:pt x="465677" y="391001"/>
                  </a:cubicBezTo>
                  <a:cubicBezTo>
                    <a:pt x="474917" y="400431"/>
                    <a:pt x="487204" y="407289"/>
                    <a:pt x="502063" y="411385"/>
                  </a:cubicBezTo>
                  <a:cubicBezTo>
                    <a:pt x="517112" y="415481"/>
                    <a:pt x="536258" y="417671"/>
                    <a:pt x="558927" y="417671"/>
                  </a:cubicBezTo>
                  <a:lnTo>
                    <a:pt x="568262" y="417671"/>
                  </a:lnTo>
                  <a:close/>
                  <a:moveTo>
                    <a:pt x="995172" y="0"/>
                  </a:moveTo>
                  <a:lnTo>
                    <a:pt x="920687" y="0"/>
                  </a:lnTo>
                  <a:lnTo>
                    <a:pt x="920687" y="414719"/>
                  </a:lnTo>
                  <a:lnTo>
                    <a:pt x="995172" y="414719"/>
                  </a:lnTo>
                  <a:lnTo>
                    <a:pt x="995172" y="0"/>
                  </a:lnTo>
                  <a:close/>
                  <a:moveTo>
                    <a:pt x="367951" y="159830"/>
                  </a:moveTo>
                  <a:cubicBezTo>
                    <a:pt x="347282" y="137541"/>
                    <a:pt x="318135" y="126206"/>
                    <a:pt x="281273" y="126206"/>
                  </a:cubicBezTo>
                  <a:cubicBezTo>
                    <a:pt x="263462" y="126206"/>
                    <a:pt x="247079" y="129921"/>
                    <a:pt x="232410" y="137065"/>
                  </a:cubicBezTo>
                  <a:cubicBezTo>
                    <a:pt x="217742" y="144304"/>
                    <a:pt x="205264" y="154496"/>
                    <a:pt x="195358" y="167259"/>
                  </a:cubicBezTo>
                  <a:lnTo>
                    <a:pt x="191262" y="172498"/>
                  </a:lnTo>
                  <a:lnTo>
                    <a:pt x="191262" y="167831"/>
                  </a:lnTo>
                  <a:lnTo>
                    <a:pt x="191262" y="132017"/>
                  </a:lnTo>
                  <a:lnTo>
                    <a:pt x="117920" y="132017"/>
                  </a:lnTo>
                  <a:lnTo>
                    <a:pt x="117920" y="414814"/>
                  </a:lnTo>
                  <a:lnTo>
                    <a:pt x="191929" y="414814"/>
                  </a:lnTo>
                  <a:lnTo>
                    <a:pt x="191929" y="264128"/>
                  </a:lnTo>
                  <a:lnTo>
                    <a:pt x="192024" y="274606"/>
                  </a:lnTo>
                  <a:cubicBezTo>
                    <a:pt x="192024" y="272891"/>
                    <a:pt x="192024" y="271177"/>
                    <a:pt x="192119" y="269558"/>
                  </a:cubicBezTo>
                  <a:cubicBezTo>
                    <a:pt x="192881" y="243173"/>
                    <a:pt x="199454" y="223456"/>
                    <a:pt x="211741" y="210884"/>
                  </a:cubicBezTo>
                  <a:cubicBezTo>
                    <a:pt x="224790" y="197549"/>
                    <a:pt x="240697" y="190786"/>
                    <a:pt x="258985" y="190786"/>
                  </a:cubicBezTo>
                  <a:cubicBezTo>
                    <a:pt x="280511" y="190786"/>
                    <a:pt x="296894" y="197358"/>
                    <a:pt x="307753" y="210407"/>
                  </a:cubicBezTo>
                  <a:cubicBezTo>
                    <a:pt x="318421" y="223171"/>
                    <a:pt x="323850" y="241364"/>
                    <a:pt x="323945" y="264605"/>
                  </a:cubicBezTo>
                  <a:lnTo>
                    <a:pt x="323945" y="264605"/>
                  </a:lnTo>
                  <a:lnTo>
                    <a:pt x="323945" y="265176"/>
                  </a:lnTo>
                  <a:lnTo>
                    <a:pt x="323945" y="265271"/>
                  </a:lnTo>
                  <a:lnTo>
                    <a:pt x="323945" y="414814"/>
                  </a:lnTo>
                  <a:lnTo>
                    <a:pt x="399098" y="414814"/>
                  </a:lnTo>
                  <a:lnTo>
                    <a:pt x="399098" y="254222"/>
                  </a:lnTo>
                  <a:cubicBezTo>
                    <a:pt x="399193" y="213931"/>
                    <a:pt x="388620" y="182118"/>
                    <a:pt x="367951" y="159830"/>
                  </a:cubicBezTo>
                  <a:moveTo>
                    <a:pt x="881825" y="272796"/>
                  </a:moveTo>
                  <a:cubicBezTo>
                    <a:pt x="881825" y="252508"/>
                    <a:pt x="878205" y="233267"/>
                    <a:pt x="871061" y="215646"/>
                  </a:cubicBezTo>
                  <a:cubicBezTo>
                    <a:pt x="863918" y="198025"/>
                    <a:pt x="853821" y="182309"/>
                    <a:pt x="841057" y="168974"/>
                  </a:cubicBezTo>
                  <a:cubicBezTo>
                    <a:pt x="828294" y="155639"/>
                    <a:pt x="812768" y="145066"/>
                    <a:pt x="794957" y="137636"/>
                  </a:cubicBezTo>
                  <a:cubicBezTo>
                    <a:pt x="777145" y="130112"/>
                    <a:pt x="757238" y="126302"/>
                    <a:pt x="735806" y="126302"/>
                  </a:cubicBezTo>
                  <a:cubicBezTo>
                    <a:pt x="715518" y="126302"/>
                    <a:pt x="696182" y="130207"/>
                    <a:pt x="678371" y="137922"/>
                  </a:cubicBezTo>
                  <a:cubicBezTo>
                    <a:pt x="660559" y="145637"/>
                    <a:pt x="644843" y="156210"/>
                    <a:pt x="631698" y="169355"/>
                  </a:cubicBezTo>
                  <a:cubicBezTo>
                    <a:pt x="618554" y="182499"/>
                    <a:pt x="607981" y="198215"/>
                    <a:pt x="600266" y="216027"/>
                  </a:cubicBezTo>
                  <a:cubicBezTo>
                    <a:pt x="592550" y="233839"/>
                    <a:pt x="588645" y="253175"/>
                    <a:pt x="588645" y="273463"/>
                  </a:cubicBezTo>
                  <a:cubicBezTo>
                    <a:pt x="588645" y="293751"/>
                    <a:pt x="592360" y="313087"/>
                    <a:pt x="599694" y="330899"/>
                  </a:cubicBezTo>
                  <a:cubicBezTo>
                    <a:pt x="607028" y="348710"/>
                    <a:pt x="617315" y="364426"/>
                    <a:pt x="630269" y="377571"/>
                  </a:cubicBezTo>
                  <a:cubicBezTo>
                    <a:pt x="643223" y="390716"/>
                    <a:pt x="659130" y="401288"/>
                    <a:pt x="677513" y="409004"/>
                  </a:cubicBezTo>
                  <a:cubicBezTo>
                    <a:pt x="695897" y="416719"/>
                    <a:pt x="716280" y="420624"/>
                    <a:pt x="738092" y="420624"/>
                  </a:cubicBezTo>
                  <a:cubicBezTo>
                    <a:pt x="801148" y="420624"/>
                    <a:pt x="840391" y="391954"/>
                    <a:pt x="863918" y="365093"/>
                  </a:cubicBezTo>
                  <a:lnTo>
                    <a:pt x="810292" y="324231"/>
                  </a:lnTo>
                  <a:cubicBezTo>
                    <a:pt x="798957" y="337661"/>
                    <a:pt x="772192" y="355854"/>
                    <a:pt x="738664" y="355854"/>
                  </a:cubicBezTo>
                  <a:cubicBezTo>
                    <a:pt x="717614" y="355854"/>
                    <a:pt x="700373" y="350996"/>
                    <a:pt x="687229" y="341376"/>
                  </a:cubicBezTo>
                  <a:cubicBezTo>
                    <a:pt x="674084" y="331756"/>
                    <a:pt x="665036" y="318611"/>
                    <a:pt x="660368" y="302133"/>
                  </a:cubicBezTo>
                  <a:lnTo>
                    <a:pt x="659606" y="299466"/>
                  </a:lnTo>
                  <a:lnTo>
                    <a:pt x="881825" y="299466"/>
                  </a:lnTo>
                  <a:lnTo>
                    <a:pt x="881825" y="272796"/>
                  </a:lnTo>
                  <a:close/>
                  <a:moveTo>
                    <a:pt x="660368" y="246793"/>
                  </a:moveTo>
                  <a:cubicBezTo>
                    <a:pt x="660368" y="226124"/>
                    <a:pt x="684086" y="189929"/>
                    <a:pt x="735330" y="189929"/>
                  </a:cubicBezTo>
                  <a:cubicBezTo>
                    <a:pt x="786575" y="189929"/>
                    <a:pt x="810387" y="226028"/>
                    <a:pt x="810387" y="246698"/>
                  </a:cubicBezTo>
                  <a:lnTo>
                    <a:pt x="660368" y="24679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C614C49-972F-498A-9654-844CECF9AF64}"/>
                </a:ext>
              </a:extLst>
            </p:cNvPr>
            <p:cNvSpPr/>
            <p:nvPr/>
          </p:nvSpPr>
          <p:spPr>
            <a:xfrm>
              <a:off x="2358770" y="6728469"/>
              <a:ext cx="79057" cy="79057"/>
            </a:xfrm>
            <a:custGeom>
              <a:avLst/>
              <a:gdLst>
                <a:gd name="connsiteX0" fmla="*/ 39529 w 79057"/>
                <a:gd name="connsiteY0" fmla="*/ 5620 h 79057"/>
                <a:gd name="connsiteX1" fmla="*/ 73438 w 79057"/>
                <a:gd name="connsiteY1" fmla="*/ 39529 h 79057"/>
                <a:gd name="connsiteX2" fmla="*/ 39529 w 79057"/>
                <a:gd name="connsiteY2" fmla="*/ 73438 h 79057"/>
                <a:gd name="connsiteX3" fmla="*/ 5620 w 79057"/>
                <a:gd name="connsiteY3" fmla="*/ 39529 h 79057"/>
                <a:gd name="connsiteX4" fmla="*/ 39529 w 79057"/>
                <a:gd name="connsiteY4" fmla="*/ 5620 h 79057"/>
                <a:gd name="connsiteX5" fmla="*/ 39529 w 79057"/>
                <a:gd name="connsiteY5" fmla="*/ 0 h 79057"/>
                <a:gd name="connsiteX6" fmla="*/ 0 w 79057"/>
                <a:gd name="connsiteY6" fmla="*/ 39529 h 79057"/>
                <a:gd name="connsiteX7" fmla="*/ 39529 w 79057"/>
                <a:gd name="connsiteY7" fmla="*/ 79058 h 79057"/>
                <a:gd name="connsiteX8" fmla="*/ 79058 w 79057"/>
                <a:gd name="connsiteY8" fmla="*/ 39529 h 79057"/>
                <a:gd name="connsiteX9" fmla="*/ 39529 w 79057"/>
                <a:gd name="connsiteY9" fmla="*/ 0 h 7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057" h="79057">
                  <a:moveTo>
                    <a:pt x="39529" y="5620"/>
                  </a:moveTo>
                  <a:cubicBezTo>
                    <a:pt x="58198" y="5620"/>
                    <a:pt x="73438" y="20860"/>
                    <a:pt x="73438" y="39529"/>
                  </a:cubicBezTo>
                  <a:cubicBezTo>
                    <a:pt x="73438" y="58198"/>
                    <a:pt x="58198" y="73438"/>
                    <a:pt x="39529" y="73438"/>
                  </a:cubicBezTo>
                  <a:cubicBezTo>
                    <a:pt x="20860" y="73438"/>
                    <a:pt x="5620" y="58198"/>
                    <a:pt x="5620" y="39529"/>
                  </a:cubicBezTo>
                  <a:cubicBezTo>
                    <a:pt x="5620" y="20860"/>
                    <a:pt x="20860" y="5620"/>
                    <a:pt x="39529" y="5620"/>
                  </a:cubicBezTo>
                  <a:moveTo>
                    <a:pt x="39529" y="0"/>
                  </a:moveTo>
                  <a:cubicBezTo>
                    <a:pt x="17717" y="0"/>
                    <a:pt x="0" y="17717"/>
                    <a:pt x="0" y="39529"/>
                  </a:cubicBezTo>
                  <a:cubicBezTo>
                    <a:pt x="0" y="61341"/>
                    <a:pt x="17717" y="79058"/>
                    <a:pt x="39529" y="79058"/>
                  </a:cubicBezTo>
                  <a:cubicBezTo>
                    <a:pt x="61341" y="79058"/>
                    <a:pt x="79058" y="61341"/>
                    <a:pt x="79058" y="39529"/>
                  </a:cubicBezTo>
                  <a:cubicBezTo>
                    <a:pt x="79058" y="17717"/>
                    <a:pt x="61341" y="0"/>
                    <a:pt x="39529" y="0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22EBBE0-933B-4A65-BAAC-DC5972E3F9A4}"/>
                </a:ext>
              </a:extLst>
            </p:cNvPr>
            <p:cNvSpPr/>
            <p:nvPr/>
          </p:nvSpPr>
          <p:spPr>
            <a:xfrm>
              <a:off x="2384869" y="6748090"/>
              <a:ext cx="30765" cy="39528"/>
            </a:xfrm>
            <a:custGeom>
              <a:avLst/>
              <a:gdLst>
                <a:gd name="connsiteX0" fmla="*/ 16383 w 30765"/>
                <a:gd name="connsiteY0" fmla="*/ 95 h 39528"/>
                <a:gd name="connsiteX1" fmla="*/ 23051 w 30765"/>
                <a:gd name="connsiteY1" fmla="*/ 1715 h 39528"/>
                <a:gd name="connsiteX2" fmla="*/ 27718 w 30765"/>
                <a:gd name="connsiteY2" fmla="*/ 6191 h 39528"/>
                <a:gd name="connsiteX3" fmla="*/ 29337 w 30765"/>
                <a:gd name="connsiteY3" fmla="*/ 12478 h 39528"/>
                <a:gd name="connsiteX4" fmla="*/ 27146 w 30765"/>
                <a:gd name="connsiteY4" fmla="*/ 19622 h 39528"/>
                <a:gd name="connsiteX5" fmla="*/ 21812 w 30765"/>
                <a:gd name="connsiteY5" fmla="*/ 23717 h 39528"/>
                <a:gd name="connsiteX6" fmla="*/ 30766 w 30765"/>
                <a:gd name="connsiteY6" fmla="*/ 39529 h 39528"/>
                <a:gd name="connsiteX7" fmla="*/ 23717 w 30765"/>
                <a:gd name="connsiteY7" fmla="*/ 39529 h 39528"/>
                <a:gd name="connsiteX8" fmla="*/ 15526 w 30765"/>
                <a:gd name="connsiteY8" fmla="*/ 24860 h 39528"/>
                <a:gd name="connsiteX9" fmla="*/ 6191 w 30765"/>
                <a:gd name="connsiteY9" fmla="*/ 24860 h 39528"/>
                <a:gd name="connsiteX10" fmla="*/ 6191 w 30765"/>
                <a:gd name="connsiteY10" fmla="*/ 39529 h 39528"/>
                <a:gd name="connsiteX11" fmla="*/ 0 w 30765"/>
                <a:gd name="connsiteY11" fmla="*/ 39529 h 39528"/>
                <a:gd name="connsiteX12" fmla="*/ 0 w 30765"/>
                <a:gd name="connsiteY12" fmla="*/ 0 h 39528"/>
                <a:gd name="connsiteX13" fmla="*/ 16383 w 30765"/>
                <a:gd name="connsiteY13" fmla="*/ 0 h 39528"/>
                <a:gd name="connsiteX14" fmla="*/ 16383 w 30765"/>
                <a:gd name="connsiteY14" fmla="*/ 19336 h 39528"/>
                <a:gd name="connsiteX15" fmla="*/ 19907 w 30765"/>
                <a:gd name="connsiteY15" fmla="*/ 18478 h 39528"/>
                <a:gd name="connsiteX16" fmla="*/ 22289 w 30765"/>
                <a:gd name="connsiteY16" fmla="*/ 16097 h 39528"/>
                <a:gd name="connsiteX17" fmla="*/ 23146 w 30765"/>
                <a:gd name="connsiteY17" fmla="*/ 12573 h 39528"/>
                <a:gd name="connsiteX18" fmla="*/ 22289 w 30765"/>
                <a:gd name="connsiteY18" fmla="*/ 9049 h 39528"/>
                <a:gd name="connsiteX19" fmla="*/ 19907 w 30765"/>
                <a:gd name="connsiteY19" fmla="*/ 6668 h 39528"/>
                <a:gd name="connsiteX20" fmla="*/ 16383 w 30765"/>
                <a:gd name="connsiteY20" fmla="*/ 5810 h 39528"/>
                <a:gd name="connsiteX21" fmla="*/ 6191 w 30765"/>
                <a:gd name="connsiteY21" fmla="*/ 5810 h 39528"/>
                <a:gd name="connsiteX22" fmla="*/ 6191 w 30765"/>
                <a:gd name="connsiteY22" fmla="*/ 19336 h 39528"/>
                <a:gd name="connsiteX23" fmla="*/ 16383 w 30765"/>
                <a:gd name="connsiteY23" fmla="*/ 19336 h 39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765" h="39528">
                  <a:moveTo>
                    <a:pt x="16383" y="95"/>
                  </a:moveTo>
                  <a:cubicBezTo>
                    <a:pt x="18860" y="95"/>
                    <a:pt x="21050" y="667"/>
                    <a:pt x="23051" y="1715"/>
                  </a:cubicBezTo>
                  <a:cubicBezTo>
                    <a:pt x="25051" y="2762"/>
                    <a:pt x="26575" y="4286"/>
                    <a:pt x="27718" y="6191"/>
                  </a:cubicBezTo>
                  <a:cubicBezTo>
                    <a:pt x="28861" y="8096"/>
                    <a:pt x="29337" y="10192"/>
                    <a:pt x="29337" y="12478"/>
                  </a:cubicBezTo>
                  <a:cubicBezTo>
                    <a:pt x="29337" y="15335"/>
                    <a:pt x="28575" y="17717"/>
                    <a:pt x="27146" y="19622"/>
                  </a:cubicBezTo>
                  <a:cubicBezTo>
                    <a:pt x="25718" y="21527"/>
                    <a:pt x="23908" y="22860"/>
                    <a:pt x="21812" y="23717"/>
                  </a:cubicBezTo>
                  <a:lnTo>
                    <a:pt x="30766" y="39529"/>
                  </a:lnTo>
                  <a:lnTo>
                    <a:pt x="23717" y="39529"/>
                  </a:lnTo>
                  <a:lnTo>
                    <a:pt x="15526" y="24860"/>
                  </a:lnTo>
                  <a:lnTo>
                    <a:pt x="6191" y="24860"/>
                  </a:lnTo>
                  <a:lnTo>
                    <a:pt x="6191" y="39529"/>
                  </a:lnTo>
                  <a:lnTo>
                    <a:pt x="0" y="39529"/>
                  </a:lnTo>
                  <a:lnTo>
                    <a:pt x="0" y="0"/>
                  </a:lnTo>
                  <a:lnTo>
                    <a:pt x="16383" y="0"/>
                  </a:lnTo>
                  <a:close/>
                  <a:moveTo>
                    <a:pt x="16383" y="19336"/>
                  </a:moveTo>
                  <a:cubicBezTo>
                    <a:pt x="17717" y="19336"/>
                    <a:pt x="18860" y="19050"/>
                    <a:pt x="19907" y="18478"/>
                  </a:cubicBezTo>
                  <a:cubicBezTo>
                    <a:pt x="20955" y="17907"/>
                    <a:pt x="21717" y="17050"/>
                    <a:pt x="22289" y="16097"/>
                  </a:cubicBezTo>
                  <a:cubicBezTo>
                    <a:pt x="22860" y="15050"/>
                    <a:pt x="23146" y="13906"/>
                    <a:pt x="23146" y="12573"/>
                  </a:cubicBezTo>
                  <a:cubicBezTo>
                    <a:pt x="23146" y="11240"/>
                    <a:pt x="22860" y="10097"/>
                    <a:pt x="22289" y="9049"/>
                  </a:cubicBezTo>
                  <a:cubicBezTo>
                    <a:pt x="21717" y="8001"/>
                    <a:pt x="20860" y="7239"/>
                    <a:pt x="19907" y="6668"/>
                  </a:cubicBezTo>
                  <a:cubicBezTo>
                    <a:pt x="18860" y="6096"/>
                    <a:pt x="17717" y="5810"/>
                    <a:pt x="16383" y="5810"/>
                  </a:cubicBezTo>
                  <a:lnTo>
                    <a:pt x="6191" y="5810"/>
                  </a:lnTo>
                  <a:lnTo>
                    <a:pt x="6191" y="19336"/>
                  </a:lnTo>
                  <a:lnTo>
                    <a:pt x="16383" y="193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20658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3C6455-4913-47BC-8232-AB0BABBA08C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961284" y="1"/>
            <a:ext cx="3847067" cy="4812125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3" name="Title Text">
            <a:extLst>
              <a:ext uri="{FF2B5EF4-FFF2-40B4-BE49-F238E27FC236}">
                <a16:creationId xmlns:a16="http://schemas.microsoft.com/office/drawing/2014/main" id="{FAEAC0A3-8438-1245-A28C-64BC26BFB23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6" y="425420"/>
            <a:ext cx="4310330" cy="709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B7FB3F6-9C71-45A0-8236-12671533CA22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428625" y="1604964"/>
            <a:ext cx="4326708" cy="308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B1C73349-1E00-4922-970C-187F97CE062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1209676"/>
            <a:ext cx="4326708" cy="32861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027183-8645-4F58-B8A4-89E79C2D9D7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2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AD9210-5064-4050-9368-9292054D59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8464" y="0"/>
            <a:ext cx="8808244" cy="4801348"/>
          </a:xfrm>
          <a:noFill/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Title Text">
            <a:extLst>
              <a:ext uri="{FF2B5EF4-FFF2-40B4-BE49-F238E27FC236}">
                <a16:creationId xmlns:a16="http://schemas.microsoft.com/office/drawing/2014/main" id="{14AFAB66-6BED-5D47-B26F-D9C8808F3A18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6" y="428625"/>
            <a:ext cx="8258174" cy="657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Full page Image, Delete Title if Necessary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B5D37B-A65E-4060-81B1-CD1AE781E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8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Text">
            <a:extLst>
              <a:ext uri="{FF2B5EF4-FFF2-40B4-BE49-F238E27FC236}">
                <a16:creationId xmlns:a16="http://schemas.microsoft.com/office/drawing/2014/main" id="{145FA424-6F4D-7644-8964-49FF4943202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6" y="428626"/>
            <a:ext cx="8266545" cy="655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F36A7C-A787-47EC-ACD5-77F3FD6AFB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8625" y="1194397"/>
            <a:ext cx="8258175" cy="2795388"/>
          </a:xfrm>
        </p:spPr>
        <p:txBody>
          <a:bodyPr>
            <a:normAutofit/>
          </a:bodyPr>
          <a:lstStyle>
            <a:lvl1pPr marL="0" indent="0">
              <a:buNone/>
              <a:defRPr sz="45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E196E31-7238-4049-821C-D94FDEAEDC5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4096363"/>
            <a:ext cx="8266510" cy="328613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748350-62DD-47BB-B098-7FE66A0A5D63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8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hart Examp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7759918-59AA-4DFC-90DA-60CD5B2BD6B8}"/>
              </a:ext>
            </a:extLst>
          </p:cNvPr>
          <p:cNvSpPr/>
          <p:nvPr/>
        </p:nvSpPr>
        <p:spPr>
          <a:xfrm>
            <a:off x="1" y="4751407"/>
            <a:ext cx="8802740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Square">
            <a:extLst>
              <a:ext uri="{FF2B5EF4-FFF2-40B4-BE49-F238E27FC236}">
                <a16:creationId xmlns:a16="http://schemas.microsoft.com/office/drawing/2014/main" id="{D4662ED0-432E-6C48-8B26-9A21EDA54E68}"/>
              </a:ext>
            </a:extLst>
          </p:cNvPr>
          <p:cNvSpPr/>
          <p:nvPr/>
        </p:nvSpPr>
        <p:spPr>
          <a:xfrm>
            <a:off x="8806273" y="4805389"/>
            <a:ext cx="337551" cy="337551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defTabSz="309563"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DF4199-9905-E94D-9EEB-E7016E48C0FC}"/>
              </a:ext>
            </a:extLst>
          </p:cNvPr>
          <p:cNvSpPr txBox="1"/>
          <p:nvPr/>
        </p:nvSpPr>
        <p:spPr>
          <a:xfrm>
            <a:off x="8911399" y="4702786"/>
            <a:ext cx="155864" cy="344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l" defTabSz="914377" rtl="0" fontAlgn="auto" latinLnBrk="0" hangingPunct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302FE90D-A879-0D42-B0CA-7E5C0D197FB5}" type="slidenum">
              <a:rPr kumimoji="0" lang="en-US" sz="638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Helvetica Neue"/>
              </a:rPr>
              <a:pPr marL="0" marR="0" indent="0" algn="l" defTabSz="914377" rtl="0" fontAlgn="auto" latinLnBrk="0" hangingPunct="0">
                <a:lnSpc>
                  <a:spcPct val="90000"/>
                </a:lnSpc>
                <a:spcBef>
                  <a:spcPts val="168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38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Helvetica Neue"/>
            </a:endParaRPr>
          </a:p>
        </p:txBody>
      </p:sp>
      <p:sp>
        <p:nvSpPr>
          <p:cNvPr id="10" name="Title Text">
            <a:extLst>
              <a:ext uri="{FF2B5EF4-FFF2-40B4-BE49-F238E27FC236}">
                <a16:creationId xmlns:a16="http://schemas.microsoft.com/office/drawing/2014/main" id="{145FA424-6F4D-7644-8964-49FF4943202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6" y="428626"/>
            <a:ext cx="8266545" cy="655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F36A7C-A787-47EC-ACD5-77F3FD6AFB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8625" y="1199862"/>
            <a:ext cx="8258175" cy="2789923"/>
          </a:xfrm>
        </p:spPr>
        <p:txBody>
          <a:bodyPr>
            <a:normAutofit/>
          </a:bodyPr>
          <a:lstStyle>
            <a:lvl1pPr marL="0" indent="0">
              <a:buNone/>
              <a:defRPr sz="4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B9FFF72B-62D2-4E22-9A98-EF3F6229F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75" y="4907264"/>
            <a:ext cx="368438" cy="142876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222ECF1F-2453-406E-AC0D-F6E6614ECF8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4107074"/>
            <a:ext cx="8266510" cy="3286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C53A36-6661-45AA-8054-02BA7512E621}"/>
              </a:ext>
            </a:extLst>
          </p:cNvPr>
          <p:cNvSpPr/>
          <p:nvPr/>
        </p:nvSpPr>
        <p:spPr>
          <a:xfrm rot="5400000">
            <a:off x="6568903" y="2179659"/>
            <a:ext cx="4805588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C8AC28-E62A-4881-A4CD-D0526B52A98B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21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>
            <a:extLst>
              <a:ext uri="{FF2B5EF4-FFF2-40B4-BE49-F238E27FC236}">
                <a16:creationId xmlns:a16="http://schemas.microsoft.com/office/drawing/2014/main" id="{56CA39C9-EAE4-4511-9CE8-BB4D4B47FC0C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1605589"/>
            <a:ext cx="8258112" cy="1238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Section Break Text Goes Here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B923F7B-306D-4D7E-9DB3-5B163B8D53F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2954812"/>
            <a:ext cx="8266510" cy="328613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ADFB421-9AB7-4705-9FD8-E0467ED1FD05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1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8B5B8CD-DD94-44E8-9F69-C9075C2E0A93}"/>
              </a:ext>
            </a:extLst>
          </p:cNvPr>
          <p:cNvSpPr/>
          <p:nvPr/>
        </p:nvSpPr>
        <p:spPr>
          <a:xfrm>
            <a:off x="1" y="4751407"/>
            <a:ext cx="8802740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75" y="4907264"/>
            <a:ext cx="368438" cy="142876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655609-5439-9C4A-8F0D-9AB5A1AAC9A3}"/>
              </a:ext>
            </a:extLst>
          </p:cNvPr>
          <p:cNvSpPr txBox="1"/>
          <p:nvPr/>
        </p:nvSpPr>
        <p:spPr>
          <a:xfrm>
            <a:off x="8911399" y="4702786"/>
            <a:ext cx="155864" cy="344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l" defTabSz="914377" rtl="0" fontAlgn="auto" latinLnBrk="0" hangingPunct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302FE90D-A879-0D42-B0CA-7E5C0D197FB5}" type="slidenum">
              <a:rPr kumimoji="0" lang="en-US" sz="638" b="0" i="0" u="none" strike="noStrike" cap="none" spc="0" normalizeH="0" baseline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Helvetica Neue"/>
              </a:rPr>
              <a:pPr marL="0" marR="0" indent="0" algn="l" defTabSz="914377" rtl="0" fontAlgn="auto" latinLnBrk="0" hangingPunct="0">
                <a:lnSpc>
                  <a:spcPct val="90000"/>
                </a:lnSpc>
                <a:spcBef>
                  <a:spcPts val="168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38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Helvetica Neue"/>
            </a:endParaRPr>
          </a:p>
        </p:txBody>
      </p:sp>
      <p:sp>
        <p:nvSpPr>
          <p:cNvPr id="16" name="Title Text">
            <a:extLst>
              <a:ext uri="{FF2B5EF4-FFF2-40B4-BE49-F238E27FC236}">
                <a16:creationId xmlns:a16="http://schemas.microsoft.com/office/drawing/2014/main" id="{38003A1C-51D1-4427-BFE8-8448E4C61D6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1605589"/>
            <a:ext cx="8258112" cy="1238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Break Text Goes Here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30F9DFC-5AE2-4BB1-822C-8EAEAE2CA5F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2961706"/>
            <a:ext cx="8266510" cy="3286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2519BB-51CE-4A9C-AFEF-514971F5D779}"/>
              </a:ext>
            </a:extLst>
          </p:cNvPr>
          <p:cNvSpPr/>
          <p:nvPr/>
        </p:nvSpPr>
        <p:spPr>
          <a:xfrm rot="5400000">
            <a:off x="6568903" y="2179659"/>
            <a:ext cx="4805588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E737A8D-7204-4498-8913-7FABB4976507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0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 Light Blue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07A2BC2-9250-4B6C-8674-1CD30F0A349F}"/>
              </a:ext>
            </a:extLst>
          </p:cNvPr>
          <p:cNvSpPr/>
          <p:nvPr/>
        </p:nvSpPr>
        <p:spPr>
          <a:xfrm>
            <a:off x="1" y="4751407"/>
            <a:ext cx="8802740" cy="446276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22C60C-8CBC-40B8-ABEA-44BF775A3581}"/>
              </a:ext>
            </a:extLst>
          </p:cNvPr>
          <p:cNvSpPr/>
          <p:nvPr/>
        </p:nvSpPr>
        <p:spPr>
          <a:xfrm rot="5400000">
            <a:off x="6568903" y="2179659"/>
            <a:ext cx="4805588" cy="446276"/>
          </a:xfrm>
          <a:prstGeom prst="rect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86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75" y="4907264"/>
            <a:ext cx="368438" cy="142876"/>
          </a:xfrm>
          <a:prstGeom prst="rect">
            <a:avLst/>
          </a:prstGeom>
          <a:ln w="12700">
            <a:miter lim="400000"/>
          </a:ln>
        </p:spPr>
      </p:pic>
      <p:sp>
        <p:nvSpPr>
          <p:cNvPr id="866" name="Text"/>
          <p:cNvSpPr txBox="1"/>
          <p:nvPr/>
        </p:nvSpPr>
        <p:spPr>
          <a:xfrm>
            <a:off x="8957209" y="4903503"/>
            <a:ext cx="38537" cy="14234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b">
            <a:spAutoFit/>
          </a:bodyPr>
          <a:lstStyle/>
          <a:p>
            <a:pPr algn="ctr" defTabSz="219075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Intel Clear"/>
                <a:ea typeface="Intel Clear"/>
                <a:cs typeface="Intel Clear"/>
                <a:sym typeface="Intel Clear"/>
              </a:defRPr>
            </a:pPr>
            <a:endParaRPr sz="67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4875CE-AB47-3643-8581-D89E9CF7EFC1}"/>
              </a:ext>
            </a:extLst>
          </p:cNvPr>
          <p:cNvSpPr txBox="1"/>
          <p:nvPr/>
        </p:nvSpPr>
        <p:spPr>
          <a:xfrm>
            <a:off x="8911399" y="4702786"/>
            <a:ext cx="155864" cy="344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l" defTabSz="914377" rtl="0" fontAlgn="auto" latinLnBrk="0" hangingPunct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302FE90D-A879-0D42-B0CA-7E5C0D197FB5}" type="slidenum">
              <a:rPr kumimoji="0" lang="en-US" sz="638" b="0" i="0" u="none" strike="noStrike" cap="none" spc="0" normalizeH="0" baseline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Helvetica Neue"/>
              </a:rPr>
              <a:pPr marL="0" marR="0" indent="0" algn="l" defTabSz="914377" rtl="0" fontAlgn="auto" latinLnBrk="0" hangingPunct="0">
                <a:lnSpc>
                  <a:spcPct val="90000"/>
                </a:lnSpc>
                <a:spcBef>
                  <a:spcPts val="168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38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Helvetica Neue"/>
            </a:endParaRPr>
          </a:p>
        </p:txBody>
      </p:sp>
      <p:sp>
        <p:nvSpPr>
          <p:cNvPr id="17" name="Title Text">
            <a:extLst>
              <a:ext uri="{FF2B5EF4-FFF2-40B4-BE49-F238E27FC236}">
                <a16:creationId xmlns:a16="http://schemas.microsoft.com/office/drawing/2014/main" id="{5844F860-03F8-4657-A6E6-4E8919DD4FFF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1605589"/>
            <a:ext cx="8258112" cy="1238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 anchorCtr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Break Text Goes Here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DACC9CB-1B2F-42BF-8D9F-62EC595FEA6C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2973315"/>
            <a:ext cx="8266510" cy="3286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C7D3BC-0C36-47AA-A29E-C645F7348064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8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Su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5">
            <a:extLst>
              <a:ext uri="{FF2B5EF4-FFF2-40B4-BE49-F238E27FC236}">
                <a16:creationId xmlns:a16="http://schemas.microsoft.com/office/drawing/2014/main" id="{F0529FEA-BEC4-644C-94EE-601D5BED26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3118237"/>
              </p:ext>
            </p:extLst>
          </p:nvPr>
        </p:nvGraphicFramePr>
        <p:xfrm>
          <a:off x="5401195" y="1349285"/>
          <a:ext cx="2604215" cy="3019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itle Text">
            <a:extLst>
              <a:ext uri="{FF2B5EF4-FFF2-40B4-BE49-F238E27FC236}">
                <a16:creationId xmlns:a16="http://schemas.microsoft.com/office/drawing/2014/main" id="{0EA1A176-5931-41CA-86D5-15FC4398AA40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83360" y="1437777"/>
            <a:ext cx="6977280" cy="2267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48pt Intel Clear Light Body. For content that is not a section, but has a big idea in text only.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7652EB-8B2D-46CC-B147-89A4C26A2D8F}"/>
              </a:ext>
            </a:extLst>
          </p:cNvPr>
          <p:cNvSpPr/>
          <p:nvPr/>
        </p:nvSpPr>
        <p:spPr>
          <a:xfrm>
            <a:off x="1" y="-54181"/>
            <a:ext cx="8802740" cy="44627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1A480A-B7B4-498C-9868-A91E2651D429}"/>
              </a:ext>
            </a:extLst>
          </p:cNvPr>
          <p:cNvSpPr/>
          <p:nvPr/>
        </p:nvSpPr>
        <p:spPr>
          <a:xfrm rot="5400000">
            <a:off x="-2233838" y="2179659"/>
            <a:ext cx="4805588" cy="44627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19253C-0EEF-44F5-8C3E-D581B196194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49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Sub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Rectangle"/>
          <p:cNvSpPr/>
          <p:nvPr/>
        </p:nvSpPr>
        <p:spPr>
          <a:xfrm>
            <a:off x="353290" y="348095"/>
            <a:ext cx="8454371" cy="445862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861" name="Square"/>
          <p:cNvSpPr/>
          <p:nvPr/>
        </p:nvSpPr>
        <p:spPr>
          <a:xfrm>
            <a:off x="8807702" y="4803961"/>
            <a:ext cx="336299" cy="33954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86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75" y="4907264"/>
            <a:ext cx="368438" cy="142876"/>
          </a:xfrm>
          <a:prstGeom prst="rect">
            <a:avLst/>
          </a:prstGeom>
          <a:ln w="12700">
            <a:miter lim="400000"/>
          </a:ln>
        </p:spPr>
      </p:pic>
      <p:sp>
        <p:nvSpPr>
          <p:cNvPr id="866" name="Text"/>
          <p:cNvSpPr txBox="1"/>
          <p:nvPr/>
        </p:nvSpPr>
        <p:spPr>
          <a:xfrm>
            <a:off x="8957209" y="4903503"/>
            <a:ext cx="38537" cy="14234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b">
            <a:spAutoFit/>
          </a:bodyPr>
          <a:lstStyle/>
          <a:p>
            <a:pPr algn="ctr" defTabSz="219075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Intel Clear"/>
                <a:ea typeface="Intel Clear"/>
                <a:cs typeface="Intel Clear"/>
                <a:sym typeface="Intel Clear"/>
              </a:defRPr>
            </a:pPr>
            <a:endParaRPr sz="67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4875CE-AB47-3643-8581-D89E9CF7EFC1}"/>
              </a:ext>
            </a:extLst>
          </p:cNvPr>
          <p:cNvSpPr txBox="1"/>
          <p:nvPr/>
        </p:nvSpPr>
        <p:spPr>
          <a:xfrm>
            <a:off x="8911399" y="4702786"/>
            <a:ext cx="155864" cy="344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l" defTabSz="914377" rtl="0" fontAlgn="auto" latinLnBrk="0" hangingPunct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302FE90D-A879-0D42-B0CA-7E5C0D197FB5}" type="slidenum">
              <a:rPr kumimoji="0" lang="en-US" sz="638" b="0" i="0" u="none" strike="noStrike" cap="none" spc="0" normalizeH="0" baseline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Helvetica Neue"/>
              </a:rPr>
              <a:pPr marL="0" marR="0" indent="0" algn="l" defTabSz="914377" rtl="0" fontAlgn="auto" latinLnBrk="0" hangingPunct="0">
                <a:lnSpc>
                  <a:spcPct val="90000"/>
                </a:lnSpc>
                <a:spcBef>
                  <a:spcPts val="168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38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Helvetica Neue"/>
            </a:endParaRPr>
          </a:p>
        </p:txBody>
      </p:sp>
      <p:sp>
        <p:nvSpPr>
          <p:cNvPr id="10" name="Title Text">
            <a:extLst>
              <a:ext uri="{FF2B5EF4-FFF2-40B4-BE49-F238E27FC236}">
                <a16:creationId xmlns:a16="http://schemas.microsoft.com/office/drawing/2014/main" id="{E400EEBB-F912-40CA-A759-DEFE15164979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83360" y="1437777"/>
            <a:ext cx="6977280" cy="2267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48pt Intel Clear Light Body. For content that is not a section, but has a big idea in text only.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DA05E5-9162-420D-AE87-33B61DDB05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9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Sub Light Blue">
    <p:bg>
      <p:bgPr>
        <a:solidFill>
          <a:srgbClr val="00C7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Rectangle"/>
          <p:cNvSpPr/>
          <p:nvPr/>
        </p:nvSpPr>
        <p:spPr>
          <a:xfrm>
            <a:off x="353290" y="348095"/>
            <a:ext cx="8454371" cy="445862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861" name="Square"/>
          <p:cNvSpPr/>
          <p:nvPr/>
        </p:nvSpPr>
        <p:spPr>
          <a:xfrm>
            <a:off x="8807702" y="4803961"/>
            <a:ext cx="336299" cy="33954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86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3575" y="4907264"/>
            <a:ext cx="368438" cy="142876"/>
          </a:xfrm>
          <a:prstGeom prst="rect">
            <a:avLst/>
          </a:prstGeom>
          <a:ln w="12700">
            <a:miter lim="400000"/>
          </a:ln>
        </p:spPr>
      </p:pic>
      <p:sp>
        <p:nvSpPr>
          <p:cNvPr id="866" name="Text"/>
          <p:cNvSpPr txBox="1"/>
          <p:nvPr/>
        </p:nvSpPr>
        <p:spPr>
          <a:xfrm>
            <a:off x="8957209" y="4903503"/>
            <a:ext cx="38537" cy="142347"/>
          </a:xfrm>
          <a:prstGeom prst="rect">
            <a:avLst/>
          </a:prstGeom>
          <a:ln w="12700">
            <a:miter lim="400000"/>
          </a:ln>
        </p:spPr>
        <p:txBody>
          <a:bodyPr wrap="none" lIns="19050" tIns="19050" rIns="19050" bIns="19050" anchor="b">
            <a:spAutoFit/>
          </a:bodyPr>
          <a:lstStyle/>
          <a:p>
            <a:pPr algn="ctr" defTabSz="219075">
              <a:lnSpc>
                <a:spcPct val="100000"/>
              </a:lnSpc>
              <a:spcBef>
                <a:spcPts val="0"/>
              </a:spcBef>
              <a:defRPr sz="1800">
                <a:solidFill>
                  <a:srgbClr val="FFFFFF"/>
                </a:solidFill>
                <a:latin typeface="Intel Clear"/>
                <a:ea typeface="Intel Clear"/>
                <a:cs typeface="Intel Clear"/>
                <a:sym typeface="Intel Clear"/>
              </a:defRPr>
            </a:pPr>
            <a:endParaRPr sz="675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4875CE-AB47-3643-8581-D89E9CF7EFC1}"/>
              </a:ext>
            </a:extLst>
          </p:cNvPr>
          <p:cNvSpPr txBox="1"/>
          <p:nvPr/>
        </p:nvSpPr>
        <p:spPr>
          <a:xfrm>
            <a:off x="8911399" y="4702786"/>
            <a:ext cx="155864" cy="3448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9050" tIns="19050" rIns="19050" bIns="19050" numCol="1" spcCol="38100" rtlCol="0" anchor="ctr">
            <a:spAutoFit/>
          </a:bodyPr>
          <a:lstStyle/>
          <a:p>
            <a:pPr marL="0" marR="0" indent="0" algn="l" defTabSz="914377" rtl="0" fontAlgn="auto" latinLnBrk="0" hangingPunct="0">
              <a:lnSpc>
                <a:spcPct val="90000"/>
              </a:lnSpc>
              <a:spcBef>
                <a:spcPts val="1688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302FE90D-A879-0D42-B0CA-7E5C0D197FB5}" type="slidenum">
              <a:rPr kumimoji="0" lang="en-US" sz="638" b="0" i="0" u="none" strike="noStrike" cap="none" spc="0" normalizeH="0" baseline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  <a:sym typeface="Helvetica Neue"/>
              </a:rPr>
              <a:pPr marL="0" marR="0" indent="0" algn="l" defTabSz="914377" rtl="0" fontAlgn="auto" latinLnBrk="0" hangingPunct="0">
                <a:lnSpc>
                  <a:spcPct val="90000"/>
                </a:lnSpc>
                <a:spcBef>
                  <a:spcPts val="1688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38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Intel Clear" panose="020B0604020203020204" pitchFamily="34" charset="0"/>
              <a:ea typeface="Intel Clear" panose="020B0604020203020204" pitchFamily="34" charset="0"/>
              <a:cs typeface="Intel Clear" panose="020B0604020203020204" pitchFamily="34" charset="0"/>
              <a:sym typeface="Helvetica Neue"/>
            </a:endParaRPr>
          </a:p>
        </p:txBody>
      </p:sp>
      <p:sp>
        <p:nvSpPr>
          <p:cNvPr id="10" name="Title Text">
            <a:extLst>
              <a:ext uri="{FF2B5EF4-FFF2-40B4-BE49-F238E27FC236}">
                <a16:creationId xmlns:a16="http://schemas.microsoft.com/office/drawing/2014/main" id="{93B25211-1805-4C17-8545-7E02A678639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083360" y="1437777"/>
            <a:ext cx="6977280" cy="2267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 anchorCtr="0"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48pt Intel Clear Light Body. For content that is not a section, but has a big idea in text only.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61A9C8-AF76-4A06-9CBD-DC61C38858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0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Blue B">
    <p:bg>
      <p:bgPr>
        <a:solidFill>
          <a:srgbClr val="184A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"/>
          <p:cNvSpPr/>
          <p:nvPr/>
        </p:nvSpPr>
        <p:spPr>
          <a:xfrm>
            <a:off x="1102020" y="0"/>
            <a:ext cx="2573076" cy="404487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6E706504-BEDA-1441-8BC1-243269FBBC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21606" y="2386736"/>
            <a:ext cx="7722393" cy="228600"/>
          </a:xfrm>
        </p:spPr>
        <p:txBody>
          <a:bodyPr>
            <a:normAutofit/>
          </a:bodyPr>
          <a:lstStyle>
            <a:lvl1pPr marL="0" indent="0">
              <a:buNone/>
              <a:defRPr sz="1200" b="1" i="0">
                <a:solidFill>
                  <a:srgbClr val="00C7FD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16pt Intel Clear Bold Intro:</a:t>
            </a:r>
          </a:p>
        </p:txBody>
      </p:sp>
      <p:sp>
        <p:nvSpPr>
          <p:cNvPr id="31" name="Title Text">
            <a:extLst>
              <a:ext uri="{FF2B5EF4-FFF2-40B4-BE49-F238E27FC236}">
                <a16:creationId xmlns:a16="http://schemas.microsoft.com/office/drawing/2014/main" id="{89FD31ED-4225-F549-987B-028F84979F8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421607" y="2688960"/>
            <a:ext cx="7722394" cy="8188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5625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75 </a:t>
            </a:r>
            <a:r>
              <a:rPr lang="en-US" dirty="0" err="1"/>
              <a:t>pt</a:t>
            </a:r>
            <a:r>
              <a:rPr lang="en-US" dirty="0"/>
              <a:t> Intel Clear Light</a:t>
            </a:r>
            <a:endParaRPr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71E0DDC0-B435-4D0B-837E-0E27121099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31262" y="3583957"/>
            <a:ext cx="7712738" cy="245082"/>
          </a:xfrm>
        </p:spPr>
        <p:txBody>
          <a:bodyPr>
            <a:normAutofit/>
          </a:bodyPr>
          <a:lstStyle>
            <a:lvl1pPr marL="0" indent="0">
              <a:buNone/>
              <a:defRPr sz="1350" b="0" i="0">
                <a:solidFill>
                  <a:schemeClr val="bg1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18pt Intel Clear Subhead, Date, Etc.</a:t>
            </a:r>
          </a:p>
        </p:txBody>
      </p:sp>
      <p:sp>
        <p:nvSpPr>
          <p:cNvPr id="10" name="Square">
            <a:extLst>
              <a:ext uri="{FF2B5EF4-FFF2-40B4-BE49-F238E27FC236}">
                <a16:creationId xmlns:a16="http://schemas.microsoft.com/office/drawing/2014/main" id="{5F1BD0FC-D3B7-4D2E-989A-64ED187DAF99}"/>
              </a:ext>
            </a:extLst>
          </p:cNvPr>
          <p:cNvSpPr/>
          <p:nvPr/>
        </p:nvSpPr>
        <p:spPr>
          <a:xfrm>
            <a:off x="645831" y="4043173"/>
            <a:ext cx="455474" cy="455474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3D2DE0DF-793A-4E90-BB4C-004CD646F4EF}"/>
              </a:ext>
            </a:extLst>
          </p:cNvPr>
          <p:cNvSpPr/>
          <p:nvPr/>
        </p:nvSpPr>
        <p:spPr>
          <a:xfrm>
            <a:off x="432050" y="3831598"/>
            <a:ext cx="214991" cy="211555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2" name="Square">
            <a:extLst>
              <a:ext uri="{FF2B5EF4-FFF2-40B4-BE49-F238E27FC236}">
                <a16:creationId xmlns:a16="http://schemas.microsoft.com/office/drawing/2014/main" id="{C39C59F8-1EBA-44B6-940C-E67247F76722}"/>
              </a:ext>
            </a:extLst>
          </p:cNvPr>
          <p:cNvSpPr/>
          <p:nvPr/>
        </p:nvSpPr>
        <p:spPr>
          <a:xfrm>
            <a:off x="645831" y="3714356"/>
            <a:ext cx="118096" cy="118096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251DAF-788D-46D0-84B3-34DFEE6262F3}"/>
              </a:ext>
            </a:extLst>
          </p:cNvPr>
          <p:cNvGrpSpPr/>
          <p:nvPr/>
        </p:nvGrpSpPr>
        <p:grpSpPr>
          <a:xfrm>
            <a:off x="1101304" y="4496790"/>
            <a:ext cx="794816" cy="297601"/>
            <a:chOff x="1314450" y="6391094"/>
            <a:chExt cx="1123377" cy="42062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050DF4B-855E-41F4-9B0B-9B0BA01FB4FE}"/>
                </a:ext>
              </a:extLst>
            </p:cNvPr>
            <p:cNvSpPr/>
            <p:nvPr/>
          </p:nvSpPr>
          <p:spPr>
            <a:xfrm>
              <a:off x="1314450" y="6396809"/>
              <a:ext cx="78581" cy="78581"/>
            </a:xfrm>
            <a:custGeom>
              <a:avLst/>
              <a:gdLst>
                <a:gd name="connsiteX0" fmla="*/ 0 w 78581"/>
                <a:gd name="connsiteY0" fmla="*/ 0 h 78581"/>
                <a:gd name="connsiteX1" fmla="*/ 78581 w 78581"/>
                <a:gd name="connsiteY1" fmla="*/ 0 h 78581"/>
                <a:gd name="connsiteX2" fmla="*/ 78581 w 78581"/>
                <a:gd name="connsiteY2" fmla="*/ 78581 h 78581"/>
                <a:gd name="connsiteX3" fmla="*/ 0 w 78581"/>
                <a:gd name="connsiteY3" fmla="*/ 78581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81" h="78581">
                  <a:moveTo>
                    <a:pt x="0" y="0"/>
                  </a:moveTo>
                  <a:lnTo>
                    <a:pt x="78581" y="0"/>
                  </a:lnTo>
                  <a:lnTo>
                    <a:pt x="78581" y="78581"/>
                  </a:lnTo>
                  <a:lnTo>
                    <a:pt x="0" y="78581"/>
                  </a:lnTo>
                  <a:close/>
                </a:path>
              </a:pathLst>
            </a:custGeom>
            <a:solidFill>
              <a:srgbClr val="00B2E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5E76890-19E8-4E79-B88A-5E246700E0DB}"/>
                </a:ext>
              </a:extLst>
            </p:cNvPr>
            <p:cNvSpPr/>
            <p:nvPr/>
          </p:nvSpPr>
          <p:spPr>
            <a:xfrm>
              <a:off x="1316545" y="6391094"/>
              <a:ext cx="995171" cy="420623"/>
            </a:xfrm>
            <a:custGeom>
              <a:avLst/>
              <a:gdLst>
                <a:gd name="connsiteX0" fmla="*/ 74486 w 995171"/>
                <a:gd name="connsiteY0" fmla="*/ 131921 h 420623"/>
                <a:gd name="connsiteX1" fmla="*/ 0 w 995171"/>
                <a:gd name="connsiteY1" fmla="*/ 131921 h 420623"/>
                <a:gd name="connsiteX2" fmla="*/ 0 w 995171"/>
                <a:gd name="connsiteY2" fmla="*/ 414719 h 420623"/>
                <a:gd name="connsiteX3" fmla="*/ 74486 w 995171"/>
                <a:gd name="connsiteY3" fmla="*/ 414719 h 420623"/>
                <a:gd name="connsiteX4" fmla="*/ 74486 w 995171"/>
                <a:gd name="connsiteY4" fmla="*/ 131921 h 420623"/>
                <a:gd name="connsiteX5" fmla="*/ 568262 w 995171"/>
                <a:gd name="connsiteY5" fmla="*/ 417576 h 420623"/>
                <a:gd name="connsiteX6" fmla="*/ 568262 w 995171"/>
                <a:gd name="connsiteY6" fmla="*/ 348234 h 420623"/>
                <a:gd name="connsiteX7" fmla="*/ 541306 w 995171"/>
                <a:gd name="connsiteY7" fmla="*/ 346520 h 420623"/>
                <a:gd name="connsiteX8" fmla="*/ 523780 w 995171"/>
                <a:gd name="connsiteY8" fmla="*/ 338804 h 420623"/>
                <a:gd name="connsiteX9" fmla="*/ 516065 w 995171"/>
                <a:gd name="connsiteY9" fmla="*/ 321945 h 420623"/>
                <a:gd name="connsiteX10" fmla="*/ 514350 w 995171"/>
                <a:gd name="connsiteY10" fmla="*/ 294608 h 420623"/>
                <a:gd name="connsiteX11" fmla="*/ 514350 w 995171"/>
                <a:gd name="connsiteY11" fmla="*/ 195644 h 420623"/>
                <a:gd name="connsiteX12" fmla="*/ 568262 w 995171"/>
                <a:gd name="connsiteY12" fmla="*/ 195644 h 420623"/>
                <a:gd name="connsiteX13" fmla="*/ 568262 w 995171"/>
                <a:gd name="connsiteY13" fmla="*/ 131921 h 420623"/>
                <a:gd name="connsiteX14" fmla="*/ 514350 w 995171"/>
                <a:gd name="connsiteY14" fmla="*/ 131921 h 420623"/>
                <a:gd name="connsiteX15" fmla="*/ 514350 w 995171"/>
                <a:gd name="connsiteY15" fmla="*/ 21812 h 420623"/>
                <a:gd name="connsiteX16" fmla="*/ 439865 w 995171"/>
                <a:gd name="connsiteY16" fmla="*/ 21812 h 420623"/>
                <a:gd name="connsiteX17" fmla="*/ 439865 w 995171"/>
                <a:gd name="connsiteY17" fmla="*/ 295180 h 420623"/>
                <a:gd name="connsiteX18" fmla="*/ 445865 w 995171"/>
                <a:gd name="connsiteY18" fmla="*/ 353473 h 420623"/>
                <a:gd name="connsiteX19" fmla="*/ 465677 w 995171"/>
                <a:gd name="connsiteY19" fmla="*/ 391001 h 420623"/>
                <a:gd name="connsiteX20" fmla="*/ 502063 w 995171"/>
                <a:gd name="connsiteY20" fmla="*/ 411385 h 420623"/>
                <a:gd name="connsiteX21" fmla="*/ 558927 w 995171"/>
                <a:gd name="connsiteY21" fmla="*/ 417671 h 420623"/>
                <a:gd name="connsiteX22" fmla="*/ 568262 w 995171"/>
                <a:gd name="connsiteY22" fmla="*/ 417671 h 420623"/>
                <a:gd name="connsiteX23" fmla="*/ 995172 w 995171"/>
                <a:gd name="connsiteY23" fmla="*/ 0 h 420623"/>
                <a:gd name="connsiteX24" fmla="*/ 920687 w 995171"/>
                <a:gd name="connsiteY24" fmla="*/ 0 h 420623"/>
                <a:gd name="connsiteX25" fmla="*/ 920687 w 995171"/>
                <a:gd name="connsiteY25" fmla="*/ 414719 h 420623"/>
                <a:gd name="connsiteX26" fmla="*/ 995172 w 995171"/>
                <a:gd name="connsiteY26" fmla="*/ 414719 h 420623"/>
                <a:gd name="connsiteX27" fmla="*/ 995172 w 995171"/>
                <a:gd name="connsiteY27" fmla="*/ 0 h 420623"/>
                <a:gd name="connsiteX28" fmla="*/ 367951 w 995171"/>
                <a:gd name="connsiteY28" fmla="*/ 159830 h 420623"/>
                <a:gd name="connsiteX29" fmla="*/ 281273 w 995171"/>
                <a:gd name="connsiteY29" fmla="*/ 126206 h 420623"/>
                <a:gd name="connsiteX30" fmla="*/ 232410 w 995171"/>
                <a:gd name="connsiteY30" fmla="*/ 137065 h 420623"/>
                <a:gd name="connsiteX31" fmla="*/ 195358 w 995171"/>
                <a:gd name="connsiteY31" fmla="*/ 167259 h 420623"/>
                <a:gd name="connsiteX32" fmla="*/ 191262 w 995171"/>
                <a:gd name="connsiteY32" fmla="*/ 172498 h 420623"/>
                <a:gd name="connsiteX33" fmla="*/ 191262 w 995171"/>
                <a:gd name="connsiteY33" fmla="*/ 167831 h 420623"/>
                <a:gd name="connsiteX34" fmla="*/ 191262 w 995171"/>
                <a:gd name="connsiteY34" fmla="*/ 132017 h 420623"/>
                <a:gd name="connsiteX35" fmla="*/ 117920 w 995171"/>
                <a:gd name="connsiteY35" fmla="*/ 132017 h 420623"/>
                <a:gd name="connsiteX36" fmla="*/ 117920 w 995171"/>
                <a:gd name="connsiteY36" fmla="*/ 414814 h 420623"/>
                <a:gd name="connsiteX37" fmla="*/ 191929 w 995171"/>
                <a:gd name="connsiteY37" fmla="*/ 414814 h 420623"/>
                <a:gd name="connsiteX38" fmla="*/ 191929 w 995171"/>
                <a:gd name="connsiteY38" fmla="*/ 264128 h 420623"/>
                <a:gd name="connsiteX39" fmla="*/ 192024 w 995171"/>
                <a:gd name="connsiteY39" fmla="*/ 274606 h 420623"/>
                <a:gd name="connsiteX40" fmla="*/ 192119 w 995171"/>
                <a:gd name="connsiteY40" fmla="*/ 269558 h 420623"/>
                <a:gd name="connsiteX41" fmla="*/ 211741 w 995171"/>
                <a:gd name="connsiteY41" fmla="*/ 210884 h 420623"/>
                <a:gd name="connsiteX42" fmla="*/ 258985 w 995171"/>
                <a:gd name="connsiteY42" fmla="*/ 190786 h 420623"/>
                <a:gd name="connsiteX43" fmla="*/ 307753 w 995171"/>
                <a:gd name="connsiteY43" fmla="*/ 210407 h 420623"/>
                <a:gd name="connsiteX44" fmla="*/ 323945 w 995171"/>
                <a:gd name="connsiteY44" fmla="*/ 264605 h 420623"/>
                <a:gd name="connsiteX45" fmla="*/ 323945 w 995171"/>
                <a:gd name="connsiteY45" fmla="*/ 264605 h 420623"/>
                <a:gd name="connsiteX46" fmla="*/ 323945 w 995171"/>
                <a:gd name="connsiteY46" fmla="*/ 265176 h 420623"/>
                <a:gd name="connsiteX47" fmla="*/ 323945 w 995171"/>
                <a:gd name="connsiteY47" fmla="*/ 265271 h 420623"/>
                <a:gd name="connsiteX48" fmla="*/ 323945 w 995171"/>
                <a:gd name="connsiteY48" fmla="*/ 414814 h 420623"/>
                <a:gd name="connsiteX49" fmla="*/ 399098 w 995171"/>
                <a:gd name="connsiteY49" fmla="*/ 414814 h 420623"/>
                <a:gd name="connsiteX50" fmla="*/ 399098 w 995171"/>
                <a:gd name="connsiteY50" fmla="*/ 254222 h 420623"/>
                <a:gd name="connsiteX51" fmla="*/ 367951 w 995171"/>
                <a:gd name="connsiteY51" fmla="*/ 159830 h 420623"/>
                <a:gd name="connsiteX52" fmla="*/ 881825 w 995171"/>
                <a:gd name="connsiteY52" fmla="*/ 272796 h 420623"/>
                <a:gd name="connsiteX53" fmla="*/ 871061 w 995171"/>
                <a:gd name="connsiteY53" fmla="*/ 215646 h 420623"/>
                <a:gd name="connsiteX54" fmla="*/ 841057 w 995171"/>
                <a:gd name="connsiteY54" fmla="*/ 168974 h 420623"/>
                <a:gd name="connsiteX55" fmla="*/ 794957 w 995171"/>
                <a:gd name="connsiteY55" fmla="*/ 137636 h 420623"/>
                <a:gd name="connsiteX56" fmla="*/ 735806 w 995171"/>
                <a:gd name="connsiteY56" fmla="*/ 126302 h 420623"/>
                <a:gd name="connsiteX57" fmla="*/ 678371 w 995171"/>
                <a:gd name="connsiteY57" fmla="*/ 137922 h 420623"/>
                <a:gd name="connsiteX58" fmla="*/ 631698 w 995171"/>
                <a:gd name="connsiteY58" fmla="*/ 169355 h 420623"/>
                <a:gd name="connsiteX59" fmla="*/ 600266 w 995171"/>
                <a:gd name="connsiteY59" fmla="*/ 216027 h 420623"/>
                <a:gd name="connsiteX60" fmla="*/ 588645 w 995171"/>
                <a:gd name="connsiteY60" fmla="*/ 273463 h 420623"/>
                <a:gd name="connsiteX61" fmla="*/ 599694 w 995171"/>
                <a:gd name="connsiteY61" fmla="*/ 330899 h 420623"/>
                <a:gd name="connsiteX62" fmla="*/ 630269 w 995171"/>
                <a:gd name="connsiteY62" fmla="*/ 377571 h 420623"/>
                <a:gd name="connsiteX63" fmla="*/ 677513 w 995171"/>
                <a:gd name="connsiteY63" fmla="*/ 409004 h 420623"/>
                <a:gd name="connsiteX64" fmla="*/ 738092 w 995171"/>
                <a:gd name="connsiteY64" fmla="*/ 420624 h 420623"/>
                <a:gd name="connsiteX65" fmla="*/ 863918 w 995171"/>
                <a:gd name="connsiteY65" fmla="*/ 365093 h 420623"/>
                <a:gd name="connsiteX66" fmla="*/ 810292 w 995171"/>
                <a:gd name="connsiteY66" fmla="*/ 324231 h 420623"/>
                <a:gd name="connsiteX67" fmla="*/ 738664 w 995171"/>
                <a:gd name="connsiteY67" fmla="*/ 355854 h 420623"/>
                <a:gd name="connsiteX68" fmla="*/ 687229 w 995171"/>
                <a:gd name="connsiteY68" fmla="*/ 341376 h 420623"/>
                <a:gd name="connsiteX69" fmla="*/ 660368 w 995171"/>
                <a:gd name="connsiteY69" fmla="*/ 302133 h 420623"/>
                <a:gd name="connsiteX70" fmla="*/ 659606 w 995171"/>
                <a:gd name="connsiteY70" fmla="*/ 299466 h 420623"/>
                <a:gd name="connsiteX71" fmla="*/ 881825 w 995171"/>
                <a:gd name="connsiteY71" fmla="*/ 299466 h 420623"/>
                <a:gd name="connsiteX72" fmla="*/ 881825 w 995171"/>
                <a:gd name="connsiteY72" fmla="*/ 272796 h 420623"/>
                <a:gd name="connsiteX73" fmla="*/ 660368 w 995171"/>
                <a:gd name="connsiteY73" fmla="*/ 246793 h 420623"/>
                <a:gd name="connsiteX74" fmla="*/ 735330 w 995171"/>
                <a:gd name="connsiteY74" fmla="*/ 189929 h 420623"/>
                <a:gd name="connsiteX75" fmla="*/ 810387 w 995171"/>
                <a:gd name="connsiteY75" fmla="*/ 246698 h 420623"/>
                <a:gd name="connsiteX76" fmla="*/ 660368 w 995171"/>
                <a:gd name="connsiteY76" fmla="*/ 246793 h 42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995171" h="420623">
                  <a:moveTo>
                    <a:pt x="74486" y="131921"/>
                  </a:moveTo>
                  <a:lnTo>
                    <a:pt x="0" y="131921"/>
                  </a:lnTo>
                  <a:lnTo>
                    <a:pt x="0" y="414719"/>
                  </a:lnTo>
                  <a:lnTo>
                    <a:pt x="74486" y="414719"/>
                  </a:lnTo>
                  <a:lnTo>
                    <a:pt x="74486" y="131921"/>
                  </a:lnTo>
                  <a:close/>
                  <a:moveTo>
                    <a:pt x="568262" y="417576"/>
                  </a:moveTo>
                  <a:lnTo>
                    <a:pt x="568262" y="348234"/>
                  </a:lnTo>
                  <a:cubicBezTo>
                    <a:pt x="557308" y="348139"/>
                    <a:pt x="548259" y="347567"/>
                    <a:pt x="541306" y="346520"/>
                  </a:cubicBezTo>
                  <a:cubicBezTo>
                    <a:pt x="533591" y="345281"/>
                    <a:pt x="527685" y="342710"/>
                    <a:pt x="523780" y="338804"/>
                  </a:cubicBezTo>
                  <a:cubicBezTo>
                    <a:pt x="519875" y="334899"/>
                    <a:pt x="517303" y="329184"/>
                    <a:pt x="516065" y="321945"/>
                  </a:cubicBezTo>
                  <a:cubicBezTo>
                    <a:pt x="514922" y="314992"/>
                    <a:pt x="514350" y="305753"/>
                    <a:pt x="514350" y="294608"/>
                  </a:cubicBezTo>
                  <a:lnTo>
                    <a:pt x="514350" y="195644"/>
                  </a:lnTo>
                  <a:lnTo>
                    <a:pt x="568262" y="195644"/>
                  </a:lnTo>
                  <a:lnTo>
                    <a:pt x="568262" y="131921"/>
                  </a:lnTo>
                  <a:lnTo>
                    <a:pt x="514350" y="131921"/>
                  </a:lnTo>
                  <a:lnTo>
                    <a:pt x="514350" y="21812"/>
                  </a:lnTo>
                  <a:lnTo>
                    <a:pt x="439865" y="21812"/>
                  </a:lnTo>
                  <a:lnTo>
                    <a:pt x="439865" y="295180"/>
                  </a:lnTo>
                  <a:cubicBezTo>
                    <a:pt x="439865" y="318230"/>
                    <a:pt x="441865" y="337852"/>
                    <a:pt x="445865" y="353473"/>
                  </a:cubicBezTo>
                  <a:cubicBezTo>
                    <a:pt x="449771" y="368903"/>
                    <a:pt x="456438" y="381572"/>
                    <a:pt x="465677" y="391001"/>
                  </a:cubicBezTo>
                  <a:cubicBezTo>
                    <a:pt x="474917" y="400431"/>
                    <a:pt x="487204" y="407289"/>
                    <a:pt x="502063" y="411385"/>
                  </a:cubicBezTo>
                  <a:cubicBezTo>
                    <a:pt x="517112" y="415481"/>
                    <a:pt x="536258" y="417671"/>
                    <a:pt x="558927" y="417671"/>
                  </a:cubicBezTo>
                  <a:lnTo>
                    <a:pt x="568262" y="417671"/>
                  </a:lnTo>
                  <a:close/>
                  <a:moveTo>
                    <a:pt x="995172" y="0"/>
                  </a:moveTo>
                  <a:lnTo>
                    <a:pt x="920687" y="0"/>
                  </a:lnTo>
                  <a:lnTo>
                    <a:pt x="920687" y="414719"/>
                  </a:lnTo>
                  <a:lnTo>
                    <a:pt x="995172" y="414719"/>
                  </a:lnTo>
                  <a:lnTo>
                    <a:pt x="995172" y="0"/>
                  </a:lnTo>
                  <a:close/>
                  <a:moveTo>
                    <a:pt x="367951" y="159830"/>
                  </a:moveTo>
                  <a:cubicBezTo>
                    <a:pt x="347282" y="137541"/>
                    <a:pt x="318135" y="126206"/>
                    <a:pt x="281273" y="126206"/>
                  </a:cubicBezTo>
                  <a:cubicBezTo>
                    <a:pt x="263462" y="126206"/>
                    <a:pt x="247079" y="129921"/>
                    <a:pt x="232410" y="137065"/>
                  </a:cubicBezTo>
                  <a:cubicBezTo>
                    <a:pt x="217742" y="144304"/>
                    <a:pt x="205264" y="154496"/>
                    <a:pt x="195358" y="167259"/>
                  </a:cubicBezTo>
                  <a:lnTo>
                    <a:pt x="191262" y="172498"/>
                  </a:lnTo>
                  <a:lnTo>
                    <a:pt x="191262" y="167831"/>
                  </a:lnTo>
                  <a:lnTo>
                    <a:pt x="191262" y="132017"/>
                  </a:lnTo>
                  <a:lnTo>
                    <a:pt x="117920" y="132017"/>
                  </a:lnTo>
                  <a:lnTo>
                    <a:pt x="117920" y="414814"/>
                  </a:lnTo>
                  <a:lnTo>
                    <a:pt x="191929" y="414814"/>
                  </a:lnTo>
                  <a:lnTo>
                    <a:pt x="191929" y="264128"/>
                  </a:lnTo>
                  <a:lnTo>
                    <a:pt x="192024" y="274606"/>
                  </a:lnTo>
                  <a:cubicBezTo>
                    <a:pt x="192024" y="272891"/>
                    <a:pt x="192024" y="271177"/>
                    <a:pt x="192119" y="269558"/>
                  </a:cubicBezTo>
                  <a:cubicBezTo>
                    <a:pt x="192881" y="243173"/>
                    <a:pt x="199454" y="223456"/>
                    <a:pt x="211741" y="210884"/>
                  </a:cubicBezTo>
                  <a:cubicBezTo>
                    <a:pt x="224790" y="197549"/>
                    <a:pt x="240697" y="190786"/>
                    <a:pt x="258985" y="190786"/>
                  </a:cubicBezTo>
                  <a:cubicBezTo>
                    <a:pt x="280511" y="190786"/>
                    <a:pt x="296894" y="197358"/>
                    <a:pt x="307753" y="210407"/>
                  </a:cubicBezTo>
                  <a:cubicBezTo>
                    <a:pt x="318421" y="223171"/>
                    <a:pt x="323850" y="241364"/>
                    <a:pt x="323945" y="264605"/>
                  </a:cubicBezTo>
                  <a:lnTo>
                    <a:pt x="323945" y="264605"/>
                  </a:lnTo>
                  <a:lnTo>
                    <a:pt x="323945" y="265176"/>
                  </a:lnTo>
                  <a:lnTo>
                    <a:pt x="323945" y="265271"/>
                  </a:lnTo>
                  <a:lnTo>
                    <a:pt x="323945" y="414814"/>
                  </a:lnTo>
                  <a:lnTo>
                    <a:pt x="399098" y="414814"/>
                  </a:lnTo>
                  <a:lnTo>
                    <a:pt x="399098" y="254222"/>
                  </a:lnTo>
                  <a:cubicBezTo>
                    <a:pt x="399193" y="213931"/>
                    <a:pt x="388620" y="182118"/>
                    <a:pt x="367951" y="159830"/>
                  </a:cubicBezTo>
                  <a:moveTo>
                    <a:pt x="881825" y="272796"/>
                  </a:moveTo>
                  <a:cubicBezTo>
                    <a:pt x="881825" y="252508"/>
                    <a:pt x="878205" y="233267"/>
                    <a:pt x="871061" y="215646"/>
                  </a:cubicBezTo>
                  <a:cubicBezTo>
                    <a:pt x="863918" y="198025"/>
                    <a:pt x="853821" y="182309"/>
                    <a:pt x="841057" y="168974"/>
                  </a:cubicBezTo>
                  <a:cubicBezTo>
                    <a:pt x="828294" y="155639"/>
                    <a:pt x="812768" y="145066"/>
                    <a:pt x="794957" y="137636"/>
                  </a:cubicBezTo>
                  <a:cubicBezTo>
                    <a:pt x="777145" y="130112"/>
                    <a:pt x="757238" y="126302"/>
                    <a:pt x="735806" y="126302"/>
                  </a:cubicBezTo>
                  <a:cubicBezTo>
                    <a:pt x="715518" y="126302"/>
                    <a:pt x="696182" y="130207"/>
                    <a:pt x="678371" y="137922"/>
                  </a:cubicBezTo>
                  <a:cubicBezTo>
                    <a:pt x="660559" y="145637"/>
                    <a:pt x="644843" y="156210"/>
                    <a:pt x="631698" y="169355"/>
                  </a:cubicBezTo>
                  <a:cubicBezTo>
                    <a:pt x="618554" y="182499"/>
                    <a:pt x="607981" y="198215"/>
                    <a:pt x="600266" y="216027"/>
                  </a:cubicBezTo>
                  <a:cubicBezTo>
                    <a:pt x="592550" y="233839"/>
                    <a:pt x="588645" y="253175"/>
                    <a:pt x="588645" y="273463"/>
                  </a:cubicBezTo>
                  <a:cubicBezTo>
                    <a:pt x="588645" y="293751"/>
                    <a:pt x="592360" y="313087"/>
                    <a:pt x="599694" y="330899"/>
                  </a:cubicBezTo>
                  <a:cubicBezTo>
                    <a:pt x="607028" y="348710"/>
                    <a:pt x="617315" y="364426"/>
                    <a:pt x="630269" y="377571"/>
                  </a:cubicBezTo>
                  <a:cubicBezTo>
                    <a:pt x="643223" y="390716"/>
                    <a:pt x="659130" y="401288"/>
                    <a:pt x="677513" y="409004"/>
                  </a:cubicBezTo>
                  <a:cubicBezTo>
                    <a:pt x="695897" y="416719"/>
                    <a:pt x="716280" y="420624"/>
                    <a:pt x="738092" y="420624"/>
                  </a:cubicBezTo>
                  <a:cubicBezTo>
                    <a:pt x="801148" y="420624"/>
                    <a:pt x="840391" y="391954"/>
                    <a:pt x="863918" y="365093"/>
                  </a:cubicBezTo>
                  <a:lnTo>
                    <a:pt x="810292" y="324231"/>
                  </a:lnTo>
                  <a:cubicBezTo>
                    <a:pt x="798957" y="337661"/>
                    <a:pt x="772192" y="355854"/>
                    <a:pt x="738664" y="355854"/>
                  </a:cubicBezTo>
                  <a:cubicBezTo>
                    <a:pt x="717614" y="355854"/>
                    <a:pt x="700373" y="350996"/>
                    <a:pt x="687229" y="341376"/>
                  </a:cubicBezTo>
                  <a:cubicBezTo>
                    <a:pt x="674084" y="331756"/>
                    <a:pt x="665036" y="318611"/>
                    <a:pt x="660368" y="302133"/>
                  </a:cubicBezTo>
                  <a:lnTo>
                    <a:pt x="659606" y="299466"/>
                  </a:lnTo>
                  <a:lnTo>
                    <a:pt x="881825" y="299466"/>
                  </a:lnTo>
                  <a:lnTo>
                    <a:pt x="881825" y="272796"/>
                  </a:lnTo>
                  <a:close/>
                  <a:moveTo>
                    <a:pt x="660368" y="246793"/>
                  </a:moveTo>
                  <a:cubicBezTo>
                    <a:pt x="660368" y="226124"/>
                    <a:pt x="684086" y="189929"/>
                    <a:pt x="735330" y="189929"/>
                  </a:cubicBezTo>
                  <a:cubicBezTo>
                    <a:pt x="786575" y="189929"/>
                    <a:pt x="810387" y="226028"/>
                    <a:pt x="810387" y="246698"/>
                  </a:cubicBezTo>
                  <a:lnTo>
                    <a:pt x="660368" y="24679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094D935-4B06-467E-ACD3-E78CD1B86EE3}"/>
                </a:ext>
              </a:extLst>
            </p:cNvPr>
            <p:cNvSpPr/>
            <p:nvPr/>
          </p:nvSpPr>
          <p:spPr>
            <a:xfrm>
              <a:off x="2358770" y="6728469"/>
              <a:ext cx="79057" cy="79057"/>
            </a:xfrm>
            <a:custGeom>
              <a:avLst/>
              <a:gdLst>
                <a:gd name="connsiteX0" fmla="*/ 39529 w 79057"/>
                <a:gd name="connsiteY0" fmla="*/ 5620 h 79057"/>
                <a:gd name="connsiteX1" fmla="*/ 73438 w 79057"/>
                <a:gd name="connsiteY1" fmla="*/ 39529 h 79057"/>
                <a:gd name="connsiteX2" fmla="*/ 39529 w 79057"/>
                <a:gd name="connsiteY2" fmla="*/ 73438 h 79057"/>
                <a:gd name="connsiteX3" fmla="*/ 5620 w 79057"/>
                <a:gd name="connsiteY3" fmla="*/ 39529 h 79057"/>
                <a:gd name="connsiteX4" fmla="*/ 39529 w 79057"/>
                <a:gd name="connsiteY4" fmla="*/ 5620 h 79057"/>
                <a:gd name="connsiteX5" fmla="*/ 39529 w 79057"/>
                <a:gd name="connsiteY5" fmla="*/ 0 h 79057"/>
                <a:gd name="connsiteX6" fmla="*/ 0 w 79057"/>
                <a:gd name="connsiteY6" fmla="*/ 39529 h 79057"/>
                <a:gd name="connsiteX7" fmla="*/ 39529 w 79057"/>
                <a:gd name="connsiteY7" fmla="*/ 79058 h 79057"/>
                <a:gd name="connsiteX8" fmla="*/ 79058 w 79057"/>
                <a:gd name="connsiteY8" fmla="*/ 39529 h 79057"/>
                <a:gd name="connsiteX9" fmla="*/ 39529 w 79057"/>
                <a:gd name="connsiteY9" fmla="*/ 0 h 7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057" h="79057">
                  <a:moveTo>
                    <a:pt x="39529" y="5620"/>
                  </a:moveTo>
                  <a:cubicBezTo>
                    <a:pt x="58198" y="5620"/>
                    <a:pt x="73438" y="20860"/>
                    <a:pt x="73438" y="39529"/>
                  </a:cubicBezTo>
                  <a:cubicBezTo>
                    <a:pt x="73438" y="58198"/>
                    <a:pt x="58198" y="73438"/>
                    <a:pt x="39529" y="73438"/>
                  </a:cubicBezTo>
                  <a:cubicBezTo>
                    <a:pt x="20860" y="73438"/>
                    <a:pt x="5620" y="58198"/>
                    <a:pt x="5620" y="39529"/>
                  </a:cubicBezTo>
                  <a:cubicBezTo>
                    <a:pt x="5620" y="20860"/>
                    <a:pt x="20860" y="5620"/>
                    <a:pt x="39529" y="5620"/>
                  </a:cubicBezTo>
                  <a:moveTo>
                    <a:pt x="39529" y="0"/>
                  </a:moveTo>
                  <a:cubicBezTo>
                    <a:pt x="17717" y="0"/>
                    <a:pt x="0" y="17717"/>
                    <a:pt x="0" y="39529"/>
                  </a:cubicBezTo>
                  <a:cubicBezTo>
                    <a:pt x="0" y="61341"/>
                    <a:pt x="17717" y="79058"/>
                    <a:pt x="39529" y="79058"/>
                  </a:cubicBezTo>
                  <a:cubicBezTo>
                    <a:pt x="61341" y="79058"/>
                    <a:pt x="79058" y="61341"/>
                    <a:pt x="79058" y="39529"/>
                  </a:cubicBezTo>
                  <a:cubicBezTo>
                    <a:pt x="79058" y="17717"/>
                    <a:pt x="61341" y="0"/>
                    <a:pt x="39529" y="0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3E1BDA4-68F2-4FA3-BD91-CBC85BF15A79}"/>
                </a:ext>
              </a:extLst>
            </p:cNvPr>
            <p:cNvSpPr/>
            <p:nvPr/>
          </p:nvSpPr>
          <p:spPr>
            <a:xfrm>
              <a:off x="2384869" y="6748090"/>
              <a:ext cx="30765" cy="39528"/>
            </a:xfrm>
            <a:custGeom>
              <a:avLst/>
              <a:gdLst>
                <a:gd name="connsiteX0" fmla="*/ 16383 w 30765"/>
                <a:gd name="connsiteY0" fmla="*/ 95 h 39528"/>
                <a:gd name="connsiteX1" fmla="*/ 23051 w 30765"/>
                <a:gd name="connsiteY1" fmla="*/ 1715 h 39528"/>
                <a:gd name="connsiteX2" fmla="*/ 27718 w 30765"/>
                <a:gd name="connsiteY2" fmla="*/ 6191 h 39528"/>
                <a:gd name="connsiteX3" fmla="*/ 29337 w 30765"/>
                <a:gd name="connsiteY3" fmla="*/ 12478 h 39528"/>
                <a:gd name="connsiteX4" fmla="*/ 27146 w 30765"/>
                <a:gd name="connsiteY4" fmla="*/ 19622 h 39528"/>
                <a:gd name="connsiteX5" fmla="*/ 21812 w 30765"/>
                <a:gd name="connsiteY5" fmla="*/ 23717 h 39528"/>
                <a:gd name="connsiteX6" fmla="*/ 30766 w 30765"/>
                <a:gd name="connsiteY6" fmla="*/ 39529 h 39528"/>
                <a:gd name="connsiteX7" fmla="*/ 23717 w 30765"/>
                <a:gd name="connsiteY7" fmla="*/ 39529 h 39528"/>
                <a:gd name="connsiteX8" fmla="*/ 15526 w 30765"/>
                <a:gd name="connsiteY8" fmla="*/ 24860 h 39528"/>
                <a:gd name="connsiteX9" fmla="*/ 6191 w 30765"/>
                <a:gd name="connsiteY9" fmla="*/ 24860 h 39528"/>
                <a:gd name="connsiteX10" fmla="*/ 6191 w 30765"/>
                <a:gd name="connsiteY10" fmla="*/ 39529 h 39528"/>
                <a:gd name="connsiteX11" fmla="*/ 0 w 30765"/>
                <a:gd name="connsiteY11" fmla="*/ 39529 h 39528"/>
                <a:gd name="connsiteX12" fmla="*/ 0 w 30765"/>
                <a:gd name="connsiteY12" fmla="*/ 0 h 39528"/>
                <a:gd name="connsiteX13" fmla="*/ 16383 w 30765"/>
                <a:gd name="connsiteY13" fmla="*/ 0 h 39528"/>
                <a:gd name="connsiteX14" fmla="*/ 16383 w 30765"/>
                <a:gd name="connsiteY14" fmla="*/ 19336 h 39528"/>
                <a:gd name="connsiteX15" fmla="*/ 19907 w 30765"/>
                <a:gd name="connsiteY15" fmla="*/ 18478 h 39528"/>
                <a:gd name="connsiteX16" fmla="*/ 22289 w 30765"/>
                <a:gd name="connsiteY16" fmla="*/ 16097 h 39528"/>
                <a:gd name="connsiteX17" fmla="*/ 23146 w 30765"/>
                <a:gd name="connsiteY17" fmla="*/ 12573 h 39528"/>
                <a:gd name="connsiteX18" fmla="*/ 22289 w 30765"/>
                <a:gd name="connsiteY18" fmla="*/ 9049 h 39528"/>
                <a:gd name="connsiteX19" fmla="*/ 19907 w 30765"/>
                <a:gd name="connsiteY19" fmla="*/ 6668 h 39528"/>
                <a:gd name="connsiteX20" fmla="*/ 16383 w 30765"/>
                <a:gd name="connsiteY20" fmla="*/ 5810 h 39528"/>
                <a:gd name="connsiteX21" fmla="*/ 6191 w 30765"/>
                <a:gd name="connsiteY21" fmla="*/ 5810 h 39528"/>
                <a:gd name="connsiteX22" fmla="*/ 6191 w 30765"/>
                <a:gd name="connsiteY22" fmla="*/ 19336 h 39528"/>
                <a:gd name="connsiteX23" fmla="*/ 16383 w 30765"/>
                <a:gd name="connsiteY23" fmla="*/ 19336 h 39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765" h="39528">
                  <a:moveTo>
                    <a:pt x="16383" y="95"/>
                  </a:moveTo>
                  <a:cubicBezTo>
                    <a:pt x="18860" y="95"/>
                    <a:pt x="21050" y="667"/>
                    <a:pt x="23051" y="1715"/>
                  </a:cubicBezTo>
                  <a:cubicBezTo>
                    <a:pt x="25051" y="2762"/>
                    <a:pt x="26575" y="4286"/>
                    <a:pt x="27718" y="6191"/>
                  </a:cubicBezTo>
                  <a:cubicBezTo>
                    <a:pt x="28861" y="8096"/>
                    <a:pt x="29337" y="10192"/>
                    <a:pt x="29337" y="12478"/>
                  </a:cubicBezTo>
                  <a:cubicBezTo>
                    <a:pt x="29337" y="15335"/>
                    <a:pt x="28575" y="17717"/>
                    <a:pt x="27146" y="19622"/>
                  </a:cubicBezTo>
                  <a:cubicBezTo>
                    <a:pt x="25718" y="21527"/>
                    <a:pt x="23908" y="22860"/>
                    <a:pt x="21812" y="23717"/>
                  </a:cubicBezTo>
                  <a:lnTo>
                    <a:pt x="30766" y="39529"/>
                  </a:lnTo>
                  <a:lnTo>
                    <a:pt x="23717" y="39529"/>
                  </a:lnTo>
                  <a:lnTo>
                    <a:pt x="15526" y="24860"/>
                  </a:lnTo>
                  <a:lnTo>
                    <a:pt x="6191" y="24860"/>
                  </a:lnTo>
                  <a:lnTo>
                    <a:pt x="6191" y="39529"/>
                  </a:lnTo>
                  <a:lnTo>
                    <a:pt x="0" y="39529"/>
                  </a:lnTo>
                  <a:lnTo>
                    <a:pt x="0" y="0"/>
                  </a:lnTo>
                  <a:lnTo>
                    <a:pt x="16383" y="0"/>
                  </a:lnTo>
                  <a:close/>
                  <a:moveTo>
                    <a:pt x="16383" y="19336"/>
                  </a:moveTo>
                  <a:cubicBezTo>
                    <a:pt x="17717" y="19336"/>
                    <a:pt x="18860" y="19050"/>
                    <a:pt x="19907" y="18478"/>
                  </a:cubicBezTo>
                  <a:cubicBezTo>
                    <a:pt x="20955" y="17907"/>
                    <a:pt x="21717" y="17050"/>
                    <a:pt x="22289" y="16097"/>
                  </a:cubicBezTo>
                  <a:cubicBezTo>
                    <a:pt x="22860" y="15050"/>
                    <a:pt x="23146" y="13906"/>
                    <a:pt x="23146" y="12573"/>
                  </a:cubicBezTo>
                  <a:cubicBezTo>
                    <a:pt x="23146" y="11240"/>
                    <a:pt x="22860" y="10097"/>
                    <a:pt x="22289" y="9049"/>
                  </a:cubicBezTo>
                  <a:cubicBezTo>
                    <a:pt x="21717" y="8001"/>
                    <a:pt x="20860" y="7239"/>
                    <a:pt x="19907" y="6668"/>
                  </a:cubicBezTo>
                  <a:cubicBezTo>
                    <a:pt x="18860" y="6096"/>
                    <a:pt x="17717" y="5810"/>
                    <a:pt x="16383" y="5810"/>
                  </a:cubicBezTo>
                  <a:lnTo>
                    <a:pt x="6191" y="5810"/>
                  </a:lnTo>
                  <a:lnTo>
                    <a:pt x="6191" y="19336"/>
                  </a:lnTo>
                  <a:lnTo>
                    <a:pt x="16383" y="1933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65335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BDA94F2D-B7BD-4CE9-A606-F00802F31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74962" y="1807331"/>
            <a:ext cx="3060081" cy="11410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9112354-342E-49CE-8E3C-E078BBE1ADF7}"/>
              </a:ext>
            </a:extLst>
          </p:cNvPr>
          <p:cNvSpPr/>
          <p:nvPr/>
        </p:nvSpPr>
        <p:spPr>
          <a:xfrm>
            <a:off x="1" y="4751407"/>
            <a:ext cx="8802740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21D8AD-9194-4DBA-8221-7F294421810B}"/>
              </a:ext>
            </a:extLst>
          </p:cNvPr>
          <p:cNvSpPr/>
          <p:nvPr/>
        </p:nvSpPr>
        <p:spPr>
          <a:xfrm rot="5400000">
            <a:off x="6568903" y="2179659"/>
            <a:ext cx="4805588" cy="446276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52631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50" b="1">
                <a:solidFill>
                  <a:schemeClr val="bg1"/>
                </a:solidFill>
              </a:defRPr>
            </a:lvl1pPr>
          </a:lstStyle>
          <a:p>
            <a:fld id="{F10CCBB2-23CF-43DD-999B-A7E7F6652AA9}" type="slidenum">
              <a:rPr smtClean="0">
                <a:solidFill>
                  <a:srgbClr val="FFFFFF"/>
                </a:solidFill>
              </a:rPr>
              <a:pPr/>
              <a:t>‹#›</a:t>
            </a:fld>
            <a:endParaRPr dirty="0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07183"/>
            <a:ext cx="8229600" cy="52068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933450"/>
            <a:ext cx="8229600" cy="3810000"/>
          </a:xfrm>
          <a:prstGeom prst="rect">
            <a:avLst/>
          </a:prstGeom>
        </p:spPr>
        <p:txBody>
          <a:bodyPr/>
          <a:lstStyle>
            <a:lvl1pPr>
              <a:spcBef>
                <a:spcPts val="900"/>
              </a:spcBef>
              <a:defRPr/>
            </a:lvl1pPr>
            <a:lvl2pPr>
              <a:spcBef>
                <a:spcPts val="450"/>
              </a:spcBef>
              <a:defRPr/>
            </a:lvl2pPr>
            <a:lvl3pPr>
              <a:spcBef>
                <a:spcPts val="450"/>
              </a:spcBef>
              <a:defRPr/>
            </a:lvl3pPr>
            <a:lvl4pPr>
              <a:spcBef>
                <a:spcPts val="450"/>
              </a:spcBef>
              <a:defRPr/>
            </a:lvl4pPr>
            <a:lvl5pPr>
              <a:spcBef>
                <a:spcPts val="45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8C14B-2B08-4ACA-814B-D90CE461B0C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625088" y="4824387"/>
            <a:ext cx="1329809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4090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83337"/>
            <a:ext cx="8229600" cy="741560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/>
              <a:t>28pt Light headline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25088" y="4824387"/>
            <a:ext cx="1329809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55618" y="1200152"/>
            <a:ext cx="8167047" cy="34699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2pPr>
              <a:spcBef>
                <a:spcPts val="45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4389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gradFill flip="none" rotWithShape="1">
          <a:gsLst>
            <a:gs pos="0">
              <a:srgbClr val="642366"/>
            </a:gs>
            <a:gs pos="100000">
              <a:srgbClr val="00B19E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983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6897" y="47673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642366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642366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642366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642366"/>
              </a:buClr>
              <a:defRPr>
                <a:latin typeface="Arial"/>
                <a:cs typeface="Arial"/>
              </a:defRPr>
            </a:lvl4pPr>
            <a:lvl5pPr>
              <a:buClr>
                <a:srgbClr val="642366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6" t="43383" r="44795" b="44521"/>
          <a:stretch/>
        </p:blipFill>
        <p:spPr>
          <a:xfrm>
            <a:off x="7860637" y="4283538"/>
            <a:ext cx="1154784" cy="622169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3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preserve="1">
  <p:cSld name="Title Slide">
    <p:bg>
      <p:bgPr>
        <a:solidFill>
          <a:schemeClr val="lt1"/>
        </a:soli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5" descr="A picture containing calendar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817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 preserve="1">
  <p:cSld name="1_Title Slide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6" descr="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4D5D3C7-8F87-454A-B0D3-808731CFEF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88500" y="3680703"/>
            <a:ext cx="1463167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"/>
          <p:cNvSpPr/>
          <p:nvPr/>
        </p:nvSpPr>
        <p:spPr>
          <a:xfrm>
            <a:off x="1099885" y="-21342"/>
            <a:ext cx="2573076" cy="4066213"/>
          </a:xfrm>
          <a:prstGeom prst="rect">
            <a:avLst/>
          </a:prstGeom>
          <a:solidFill>
            <a:srgbClr val="E7E7E7">
              <a:alpha val="3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22" name="Title Text">
            <a:extLst>
              <a:ext uri="{FF2B5EF4-FFF2-40B4-BE49-F238E27FC236}">
                <a16:creationId xmlns:a16="http://schemas.microsoft.com/office/drawing/2014/main" id="{82EC668F-6093-6548-B182-47568630AF8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421607" y="2688960"/>
            <a:ext cx="7722394" cy="8188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>
            <a:lvl1pPr>
              <a:defRPr sz="5625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75 </a:t>
            </a:r>
            <a:r>
              <a:rPr lang="en-US" dirty="0" err="1"/>
              <a:t>pt</a:t>
            </a:r>
            <a:r>
              <a:rPr lang="en-US" dirty="0"/>
              <a:t> Intel Clear</a:t>
            </a:r>
            <a:endParaRPr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87CC838-4D6E-4C99-A3F1-81F2913C62B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21606" y="2386736"/>
            <a:ext cx="7722393" cy="228600"/>
          </a:xfrm>
        </p:spPr>
        <p:txBody>
          <a:bodyPr>
            <a:normAutofit/>
          </a:bodyPr>
          <a:lstStyle>
            <a:lvl1pPr marL="0" indent="0">
              <a:buNone/>
              <a:defRPr sz="1200" b="1" i="0">
                <a:solidFill>
                  <a:schemeClr val="accent1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16pt Intel Clear Bold Intro: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00C3E650-A810-40D9-81A8-D3E73C9326E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31262" y="3583957"/>
            <a:ext cx="7712738" cy="245082"/>
          </a:xfrm>
        </p:spPr>
        <p:txBody>
          <a:bodyPr>
            <a:normAutofit/>
          </a:bodyPr>
          <a:lstStyle>
            <a:lvl1pPr marL="0" indent="0">
              <a:buNone/>
              <a:defRPr sz="1350" b="0" i="0">
                <a:solidFill>
                  <a:schemeClr val="bg2"/>
                </a:solidFill>
                <a:latin typeface="Intel Clear" panose="020B0604020203020204" pitchFamily="34" charset="0"/>
                <a:ea typeface="Intel Clear" panose="020B0604020203020204" pitchFamily="34" charset="0"/>
                <a:cs typeface="Intel Clear" panose="020B0604020203020204" pitchFamily="34" charset="0"/>
              </a:defRPr>
            </a:lvl1pPr>
          </a:lstStyle>
          <a:p>
            <a:r>
              <a:rPr lang="en-US" dirty="0"/>
              <a:t>18pt Intel Clear Subhead, Date, Etc.</a:t>
            </a:r>
          </a:p>
        </p:txBody>
      </p:sp>
      <p:sp>
        <p:nvSpPr>
          <p:cNvPr id="10" name="Square">
            <a:extLst>
              <a:ext uri="{FF2B5EF4-FFF2-40B4-BE49-F238E27FC236}">
                <a16:creationId xmlns:a16="http://schemas.microsoft.com/office/drawing/2014/main" id="{99F366F8-DC49-4E0B-B131-1FB92CC518E3}"/>
              </a:ext>
            </a:extLst>
          </p:cNvPr>
          <p:cNvSpPr/>
          <p:nvPr/>
        </p:nvSpPr>
        <p:spPr>
          <a:xfrm>
            <a:off x="645831" y="4043173"/>
            <a:ext cx="455474" cy="455474"/>
          </a:xfrm>
          <a:prstGeom prst="rect">
            <a:avLst/>
          </a:prstGeom>
          <a:solidFill>
            <a:srgbClr val="2872C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10443275-64C7-4249-92B8-990C3BB41279}"/>
              </a:ext>
            </a:extLst>
          </p:cNvPr>
          <p:cNvSpPr/>
          <p:nvPr/>
        </p:nvSpPr>
        <p:spPr>
          <a:xfrm>
            <a:off x="432050" y="3831598"/>
            <a:ext cx="214991" cy="211555"/>
          </a:xfrm>
          <a:prstGeom prst="rect">
            <a:avLst/>
          </a:prstGeom>
          <a:solidFill>
            <a:srgbClr val="00C7FD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sp>
        <p:nvSpPr>
          <p:cNvPr id="12" name="Square">
            <a:extLst>
              <a:ext uri="{FF2B5EF4-FFF2-40B4-BE49-F238E27FC236}">
                <a16:creationId xmlns:a16="http://schemas.microsoft.com/office/drawing/2014/main" id="{85908D9A-1608-44B4-A0A3-FC9E665728CA}"/>
              </a:ext>
            </a:extLst>
          </p:cNvPr>
          <p:cNvSpPr/>
          <p:nvPr/>
        </p:nvSpPr>
        <p:spPr>
          <a:xfrm>
            <a:off x="645831" y="3714356"/>
            <a:ext cx="118096" cy="118096"/>
          </a:xfrm>
          <a:prstGeom prst="rect">
            <a:avLst/>
          </a:prstGeom>
          <a:solidFill>
            <a:srgbClr val="2872C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309563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26FC5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20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952F383-4862-4271-B541-561212003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99885" y="4494565"/>
            <a:ext cx="773819" cy="28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15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>
            <a:extLst>
              <a:ext uri="{FF2B5EF4-FFF2-40B4-BE49-F238E27FC236}">
                <a16:creationId xmlns:a16="http://schemas.microsoft.com/office/drawing/2014/main" id="{14C27936-4608-A44C-9C6E-3708646E200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428626"/>
            <a:ext cx="8258112" cy="71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FA74C5-244D-4D3D-9089-9720C39DC4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93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>
            <a:extLst>
              <a:ext uri="{FF2B5EF4-FFF2-40B4-BE49-F238E27FC236}">
                <a16:creationId xmlns:a16="http://schemas.microsoft.com/office/drawing/2014/main" id="{14C27936-4608-A44C-9C6E-3708646E200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428626"/>
            <a:ext cx="8258112" cy="71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0C540-99BD-45E3-99D2-78C2032EBE57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28528" y="1255091"/>
            <a:ext cx="8258175" cy="34312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610C70-3422-4FDB-8F17-49A14E78B26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11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>
            <a:extLst>
              <a:ext uri="{FF2B5EF4-FFF2-40B4-BE49-F238E27FC236}">
                <a16:creationId xmlns:a16="http://schemas.microsoft.com/office/drawing/2014/main" id="{14C27936-4608-A44C-9C6E-3708646E200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528" y="428626"/>
            <a:ext cx="8258112" cy="714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0C540-99BD-45E3-99D2-78C2032EBE57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28528" y="1604965"/>
            <a:ext cx="8258175" cy="30813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D980C114-FE9A-4B63-B509-F59F1A2C55A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528" y="1209676"/>
            <a:ext cx="8266510" cy="32861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65636F0-C0D3-4068-9736-5E8FC08538D1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53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&amp; 2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Text">
            <a:extLst>
              <a:ext uri="{FF2B5EF4-FFF2-40B4-BE49-F238E27FC236}">
                <a16:creationId xmlns:a16="http://schemas.microsoft.com/office/drawing/2014/main" id="{EBEEA47F-E66C-C546-A539-293E792A32C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5" y="428626"/>
            <a:ext cx="8258176" cy="714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5712A-D685-7146-A64F-2AEC13EF76F9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28625" y="1604963"/>
            <a:ext cx="3966394" cy="308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8FE6631-4BAF-4E4B-B6F0-F9ED72A3155E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716835" y="1604963"/>
            <a:ext cx="3966394" cy="308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4EEAA39-7062-4DCE-91B8-83056F818FA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1209676"/>
            <a:ext cx="8266510" cy="32861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C9C729-9D6C-44C7-8D16-1C0003208D4C}"/>
              </a:ext>
            </a:extLst>
          </p:cNvPr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7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&amp; 2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Text">
            <a:extLst>
              <a:ext uri="{FF2B5EF4-FFF2-40B4-BE49-F238E27FC236}">
                <a16:creationId xmlns:a16="http://schemas.microsoft.com/office/drawing/2014/main" id="{EBEEA47F-E66C-C546-A539-293E792A32C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5" y="428626"/>
            <a:ext cx="8258176" cy="714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5712A-D685-7146-A64F-2AEC13EF76F9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428625" y="1255051"/>
            <a:ext cx="3966394" cy="34386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8FE6631-4BAF-4E4B-B6F0-F9ED72A3155E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716835" y="1255051"/>
            <a:ext cx="3966394" cy="34386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3D1493-214D-4257-A700-1E67D7B73740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3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&amp;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>
            <a:extLst>
              <a:ext uri="{FF2B5EF4-FFF2-40B4-BE49-F238E27FC236}">
                <a16:creationId xmlns:a16="http://schemas.microsoft.com/office/drawing/2014/main" id="{FAEAC0A3-8438-1245-A28C-64BC26BFB231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428626" y="425420"/>
            <a:ext cx="4316780" cy="7094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3000">
                <a:solidFill>
                  <a:srgbClr val="525252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25" name="Body Level One…">
            <a:extLst>
              <a:ext uri="{FF2B5EF4-FFF2-40B4-BE49-F238E27FC236}">
                <a16:creationId xmlns:a16="http://schemas.microsoft.com/office/drawing/2014/main" id="{6903F994-74B2-4D40-AA5F-7F3D24A00171}"/>
              </a:ext>
            </a:extLst>
          </p:cNvPr>
          <p:cNvSpPr txBox="1">
            <a:spLocks noGrp="1"/>
          </p:cNvSpPr>
          <p:nvPr>
            <p:ph idx="27" hasCustomPrompt="1"/>
          </p:nvPr>
        </p:nvSpPr>
        <p:spPr>
          <a:xfrm>
            <a:off x="4956999" y="2234121"/>
            <a:ext cx="3501628" cy="25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>
            <a:normAutofit/>
          </a:bodyPr>
          <a:lstStyle>
            <a:lvl1pPr marL="0" marR="0" indent="0" algn="l" defTabSz="457200" eaLnBrk="1" fontAlgn="auto" latinLnBrk="0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Image Caption 16pt gray text</a:t>
            </a:r>
          </a:p>
        </p:txBody>
      </p:sp>
      <p:sp>
        <p:nvSpPr>
          <p:cNvPr id="26" name="Body Level One…">
            <a:extLst>
              <a:ext uri="{FF2B5EF4-FFF2-40B4-BE49-F238E27FC236}">
                <a16:creationId xmlns:a16="http://schemas.microsoft.com/office/drawing/2014/main" id="{BF74888E-798E-B543-94EF-279F3EA6E46B}"/>
              </a:ext>
            </a:extLst>
          </p:cNvPr>
          <p:cNvSpPr txBox="1">
            <a:spLocks noGrp="1"/>
          </p:cNvSpPr>
          <p:nvPr>
            <p:ph idx="28" hasCustomPrompt="1"/>
          </p:nvPr>
        </p:nvSpPr>
        <p:spPr>
          <a:xfrm>
            <a:off x="4956999" y="4446879"/>
            <a:ext cx="3501628" cy="259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numCol="1">
            <a:normAutofit/>
          </a:bodyPr>
          <a:lstStyle>
            <a:lvl1pPr marL="0" marR="0" indent="0" algn="l" defTabSz="457200" eaLnBrk="1" fontAlgn="auto" latinLnBrk="0" hangingPunct="1">
              <a:lnSpc>
                <a:spcPts val="18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Image Caption 16pt gray text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3C6455-4913-47BC-8232-AB0BABBA08C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4956999" y="428625"/>
            <a:ext cx="3501628" cy="178593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5CA48836-DAA2-4E4F-A22A-2F5682E12CE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4956999" y="2652796"/>
            <a:ext cx="3501628" cy="1785938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C0D3278-E8A7-4B14-A5ED-BE235CEC6F80}"/>
              </a:ext>
            </a:extLst>
          </p:cNvPr>
          <p:cNvSpPr>
            <a:spLocks noGrp="1"/>
          </p:cNvSpPr>
          <p:nvPr>
            <p:ph sz="quarter" idx="32"/>
          </p:nvPr>
        </p:nvSpPr>
        <p:spPr>
          <a:xfrm>
            <a:off x="428625" y="1604964"/>
            <a:ext cx="4326708" cy="308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403FD6E6-528D-49D5-BBAB-B26572C15F20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428625" y="1209676"/>
            <a:ext cx="4326708" cy="32861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  <a:latin typeface="+mn-lt"/>
              </a:defRPr>
            </a:lvl1pPr>
            <a:lvl2pPr marL="1714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5E15378-D06D-4496-B9CC-AE895D8773FF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2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C80E488-8534-4743-924A-62CA17A7A192}"/>
              </a:ext>
            </a:extLst>
          </p:cNvPr>
          <p:cNvSpPr/>
          <p:nvPr/>
        </p:nvSpPr>
        <p:spPr>
          <a:xfrm>
            <a:off x="1" y="4751406"/>
            <a:ext cx="8802740" cy="44627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F27ABEE-91E1-420E-AD52-066ECB7CBDFC}"/>
              </a:ext>
            </a:extLst>
          </p:cNvPr>
          <p:cNvSpPr/>
          <p:nvPr/>
        </p:nvSpPr>
        <p:spPr>
          <a:xfrm rot="5400000">
            <a:off x="6568903" y="2179659"/>
            <a:ext cx="4805588" cy="44627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marL="0" marR="0" indent="0" algn="ctr" defTabSz="61912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44687" y="1143000"/>
            <a:ext cx="8229601" cy="3543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lang="en-US" dirty="0"/>
              <a:t>Body copy Intel clear light 28 point</a:t>
            </a:r>
          </a:p>
          <a:p>
            <a:pPr lvl="1"/>
            <a:r>
              <a:rPr lang="en-US" dirty="0"/>
              <a:t>Sub Bullet one 24 point</a:t>
            </a:r>
          </a:p>
          <a:p>
            <a:pPr lvl="2"/>
            <a:r>
              <a:rPr lang="en-US" dirty="0"/>
              <a:t>Sub Bullet two 20 point</a:t>
            </a:r>
          </a:p>
          <a:p>
            <a:pPr lvl="3"/>
            <a:r>
              <a:rPr lang="en-US" dirty="0"/>
              <a:t>Sub Bullet three 18 point</a:t>
            </a:r>
          </a:p>
          <a:p>
            <a:pPr lvl="4"/>
            <a:r>
              <a:rPr lang="en-US" dirty="0"/>
              <a:t>Sub Bullet four 16 point</a:t>
            </a:r>
            <a:br>
              <a:rPr lang="en-US" dirty="0"/>
            </a:br>
            <a:endParaRPr lang="en-US" dirty="0"/>
          </a:p>
          <a:p>
            <a:pPr lvl="2"/>
            <a:endParaRPr dirty="0"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44687" y="428625"/>
            <a:ext cx="8229601" cy="662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/>
          <a:p>
            <a:r>
              <a:rPr lang="en-US" dirty="0"/>
              <a:t>40pt Intel Clear Light Text Goes Here</a:t>
            </a:r>
            <a:endParaRPr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CACDBB0-BD96-446C-8F63-C56E4AA10FBD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353100" y="4916051"/>
            <a:ext cx="357063" cy="1331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520E06-BF98-49FF-91DB-15EBE855DD9E}"/>
              </a:ext>
            </a:extLst>
          </p:cNvPr>
          <p:cNvSpPr txBox="1"/>
          <p:nvPr/>
        </p:nvSpPr>
        <p:spPr>
          <a:xfrm>
            <a:off x="8930673" y="4934380"/>
            <a:ext cx="97784" cy="923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1828754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600" b="0" i="0" u="none" strike="noStrike" cap="none" spc="0" normalizeH="0" baseline="0" smtClean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pPr marL="0" marR="0" indent="0" algn="ctr" defTabSz="1828754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600" b="0" i="0" u="none" strike="noStrike" cap="none" spc="0" normalizeH="0" baseline="0" dirty="0" err="1">
              <a:ln>
                <a:noFill/>
              </a:ln>
              <a:solidFill>
                <a:schemeClr val="bg2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0D486A-52AF-462E-9B0F-1AC088B65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76100" y="4879838"/>
            <a:ext cx="1966773" cy="2014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43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22" r:id="rId24"/>
    <p:sldLayoutId id="2147483721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lang="en-US" sz="3600" b="0" i="0" u="none" strike="noStrike" cap="none" spc="0" baseline="0" dirty="0">
          <a:solidFill>
            <a:srgbClr val="525252"/>
          </a:solidFill>
          <a:uFillTx/>
          <a:latin typeface="Intel Clear Pro" panose="020B0804020202060201" pitchFamily="34" charset="0"/>
          <a:ea typeface="Intel Clear Pro" panose="020B0804020202060201" pitchFamily="34" charset="0"/>
          <a:cs typeface="Intel Clear Pro" panose="020B0804020202060201" pitchFamily="34" charset="0"/>
          <a:sym typeface="Helvetica"/>
        </a:defRPr>
      </a:lvl1pPr>
      <a:lvl2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2pPr>
      <a:lvl3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3pPr>
      <a:lvl4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4pPr>
      <a:lvl5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5pPr>
      <a:lvl6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6pPr>
      <a:lvl7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7pPr>
      <a:lvl8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8pPr>
      <a:lvl9pPr marL="0" marR="0" indent="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1" i="0" u="none" strike="noStrike" cap="none" spc="0" baseline="0">
          <a:solidFill>
            <a:srgbClr val="535353"/>
          </a:solidFill>
          <a:uFillTx/>
          <a:latin typeface="Helvetica"/>
          <a:ea typeface="Helvetica"/>
          <a:cs typeface="Helvetica"/>
          <a:sym typeface="Helvetica"/>
        </a:defRPr>
      </a:lvl9pPr>
    </p:titleStyle>
    <p:bodyStyle>
      <a:lvl1pPr marL="171450" marR="0" indent="-171450" algn="l" defTabSz="45720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SzTx/>
        <a:buFont typeface="Wingdings" pitchFamily="2" charset="2"/>
        <a:buChar char="§"/>
        <a:tabLst/>
        <a:defRPr sz="2100" b="0" i="0" u="none" strike="noStrike" cap="none" spc="0" baseline="0">
          <a:solidFill>
            <a:schemeClr val="bg2"/>
          </a:solidFill>
          <a:uFillTx/>
          <a:latin typeface="Intel Clear Light" panose="020B0404020203020204" pitchFamily="34" charset="0"/>
          <a:ea typeface="Intel Clear Light" panose="020B0404020203020204" pitchFamily="34" charset="0"/>
          <a:cs typeface="Intel Clear Light" panose="020B0404020203020204" pitchFamily="34" charset="0"/>
          <a:sym typeface="Helvetica"/>
        </a:defRPr>
      </a:lvl1pPr>
      <a:lvl2pPr marL="323850" marR="0" indent="-152400" algn="l" defTabSz="45720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800" b="0" i="0" u="none" strike="noStrike" cap="none" spc="0" baseline="0">
          <a:solidFill>
            <a:schemeClr val="bg2"/>
          </a:solidFill>
          <a:uFillTx/>
          <a:latin typeface="Intel Clear Light" panose="020B0404020203020204" pitchFamily="34" charset="0"/>
          <a:ea typeface="Intel Clear Light" panose="020B0404020203020204" pitchFamily="34" charset="0"/>
          <a:cs typeface="Intel Clear Light" panose="020B0404020203020204" pitchFamily="34" charset="0"/>
          <a:sym typeface="Helvetica"/>
        </a:defRPr>
      </a:lvl2pPr>
      <a:lvl3pPr marL="514946" marR="0" indent="-148233" algn="l" defTabSz="45720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350" b="0" i="0" u="none" strike="noStrike" cap="none" spc="0" baseline="0">
          <a:solidFill>
            <a:schemeClr val="bg2"/>
          </a:solidFill>
          <a:uFillTx/>
          <a:latin typeface="Intel Clear Light" panose="020B0404020203020204" pitchFamily="34" charset="0"/>
          <a:ea typeface="Intel Clear Light" panose="020B0404020203020204" pitchFamily="34" charset="0"/>
          <a:cs typeface="Intel Clear Light" panose="020B0404020203020204" pitchFamily="34" charset="0"/>
          <a:sym typeface="Helvetica"/>
        </a:defRPr>
      </a:lvl3pPr>
      <a:lvl4pPr marL="689968" marR="0" indent="-171450" algn="l" defTabSz="45720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350" b="0" i="0" u="none" strike="noStrike" cap="none" spc="0" baseline="0">
          <a:solidFill>
            <a:schemeClr val="bg2"/>
          </a:solidFill>
          <a:uFillTx/>
          <a:latin typeface="Intel Clear Light" panose="020B0404020203020204" pitchFamily="34" charset="0"/>
          <a:ea typeface="Intel Clear Light" panose="020B0404020203020204" pitchFamily="34" charset="0"/>
          <a:cs typeface="Intel Clear Light" panose="020B0404020203020204" pitchFamily="34" charset="0"/>
          <a:sym typeface="Helvetica"/>
        </a:defRPr>
      </a:lvl4pPr>
      <a:lvl5pPr marL="861418" marR="0" indent="-171450" algn="l" defTabSz="457200" eaLnBrk="1" latinLnBrk="0" hangingPunct="1">
        <a:lnSpc>
          <a:spcPct val="100000"/>
        </a:lnSpc>
        <a:spcBef>
          <a:spcPts val="9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200" b="0" i="0" u="none" strike="noStrike" cap="none" spc="0" baseline="0">
          <a:solidFill>
            <a:schemeClr val="bg2"/>
          </a:solidFill>
          <a:uFillTx/>
          <a:latin typeface="Intel Clear Light" panose="020B0404020203020204" pitchFamily="34" charset="0"/>
          <a:ea typeface="Intel Clear Light" panose="020B0404020203020204" pitchFamily="34" charset="0"/>
          <a:cs typeface="Intel Clear Light" panose="020B0404020203020204" pitchFamily="34" charset="0"/>
          <a:sym typeface="Helvetica"/>
        </a:defRPr>
      </a:lvl5pPr>
      <a:lvl6pPr marL="0" marR="0" indent="428625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75" b="0" i="0" u="none" strike="noStrike" cap="none" spc="0" baseline="0">
          <a:solidFill>
            <a:srgbClr val="5E5E5E"/>
          </a:solidFill>
          <a:uFillTx/>
          <a:latin typeface="Helvetica"/>
          <a:ea typeface="Helvetica"/>
          <a:cs typeface="Helvetica"/>
          <a:sym typeface="Helvetica"/>
        </a:defRPr>
      </a:lvl6pPr>
      <a:lvl7pPr marL="0" marR="0" indent="51435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75" b="0" i="0" u="none" strike="noStrike" cap="none" spc="0" baseline="0">
          <a:solidFill>
            <a:srgbClr val="5E5E5E"/>
          </a:solidFill>
          <a:uFillTx/>
          <a:latin typeface="Helvetica"/>
          <a:ea typeface="Helvetica"/>
          <a:cs typeface="Helvetica"/>
          <a:sym typeface="Helvetica"/>
        </a:defRPr>
      </a:lvl7pPr>
      <a:lvl8pPr marL="0" marR="0" indent="600075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75" b="0" i="0" u="none" strike="noStrike" cap="none" spc="0" baseline="0">
          <a:solidFill>
            <a:srgbClr val="5E5E5E"/>
          </a:solidFill>
          <a:uFillTx/>
          <a:latin typeface="Helvetica"/>
          <a:ea typeface="Helvetica"/>
          <a:cs typeface="Helvetica"/>
          <a:sym typeface="Helvetica"/>
        </a:defRPr>
      </a:lvl8pPr>
      <a:lvl9pPr marL="0" marR="0" indent="685800" algn="l" defTabSz="45720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75" b="0" i="0" u="none" strike="noStrike" cap="none" spc="0" baseline="0">
          <a:solidFill>
            <a:srgbClr val="5E5E5E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1pPr>
      <a:lvl2pPr marL="0" marR="0" indent="17145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2pPr>
      <a:lvl3pPr marL="0" marR="0" indent="34290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3pPr>
      <a:lvl4pPr marL="0" marR="0" indent="51435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4pPr>
      <a:lvl5pPr marL="0" marR="0" indent="68580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5pPr>
      <a:lvl6pPr marL="0" marR="0" indent="85725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6pPr>
      <a:lvl7pPr marL="0" marR="0" indent="102870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7pPr>
      <a:lvl8pPr marL="0" marR="0" indent="120015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8pPr>
      <a:lvl9pPr marL="0" marR="0" indent="1371600" algn="r" defTabSz="4572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5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 Clear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07D58AD-9E1F-49FF-98B1-C0E0C18028AF}"/>
              </a:ext>
            </a:extLst>
          </p:cNvPr>
          <p:cNvSpPr/>
          <p:nvPr/>
        </p:nvSpPr>
        <p:spPr>
          <a:xfrm>
            <a:off x="2275064" y="1168310"/>
            <a:ext cx="3800272" cy="693336"/>
          </a:xfrm>
          <a:prstGeom prst="roundRect">
            <a:avLst/>
          </a:prstGeom>
          <a:ln>
            <a:solidFill>
              <a:srgbClr val="92D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6307A51-5785-4285-BECB-04736B606559}"/>
              </a:ext>
            </a:extLst>
          </p:cNvPr>
          <p:cNvSpPr/>
          <p:nvPr/>
        </p:nvSpPr>
        <p:spPr>
          <a:xfrm>
            <a:off x="2275063" y="430425"/>
            <a:ext cx="3800272" cy="356048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858CCA-338A-4208-8718-749E997A695F}"/>
              </a:ext>
            </a:extLst>
          </p:cNvPr>
          <p:cNvSpPr txBox="1"/>
          <p:nvPr/>
        </p:nvSpPr>
        <p:spPr>
          <a:xfrm>
            <a:off x="2410716" y="1217445"/>
            <a:ext cx="1467060" cy="4308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Kata </a:t>
            </a:r>
          </a:p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Agent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40D0F3-490B-4D62-B537-2A37B6ED3E96}"/>
              </a:ext>
            </a:extLst>
          </p:cNvPr>
          <p:cNvSpPr txBox="1"/>
          <p:nvPr/>
        </p:nvSpPr>
        <p:spPr>
          <a:xfrm>
            <a:off x="3400477" y="490045"/>
            <a:ext cx="146706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Kata-shim-v2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0AFC571-0269-4610-B64A-054F635BD2CA}"/>
              </a:ext>
            </a:extLst>
          </p:cNvPr>
          <p:cNvSpPr/>
          <p:nvPr/>
        </p:nvSpPr>
        <p:spPr>
          <a:xfrm>
            <a:off x="3001059" y="1254074"/>
            <a:ext cx="1346480" cy="419184"/>
          </a:xfrm>
          <a:prstGeom prst="round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Image service endpoint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D817145-0338-4000-9D86-EF0FAD60187D}"/>
              </a:ext>
            </a:extLst>
          </p:cNvPr>
          <p:cNvSpPr/>
          <p:nvPr/>
        </p:nvSpPr>
        <p:spPr>
          <a:xfrm>
            <a:off x="4587276" y="1254074"/>
            <a:ext cx="1346480" cy="419184"/>
          </a:xfrm>
          <a:prstGeom prst="round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Runtime service endpoint</a:t>
            </a:r>
          </a:p>
        </p:txBody>
      </p:sp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E4F6AEFD-2B8C-4465-978F-6934FAAFAC8E}"/>
              </a:ext>
            </a:extLst>
          </p:cNvPr>
          <p:cNvSpPr/>
          <p:nvPr/>
        </p:nvSpPr>
        <p:spPr>
          <a:xfrm>
            <a:off x="3591398" y="786473"/>
            <a:ext cx="130629" cy="492443"/>
          </a:xfrm>
          <a:prstGeom prst="upDown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Arrow: Up-Down 14">
            <a:extLst>
              <a:ext uri="{FF2B5EF4-FFF2-40B4-BE49-F238E27FC236}">
                <a16:creationId xmlns:a16="http://schemas.microsoft.com/office/drawing/2014/main" id="{847DF968-D6D0-44FF-8C0B-3C326181782A}"/>
              </a:ext>
            </a:extLst>
          </p:cNvPr>
          <p:cNvSpPr/>
          <p:nvPr/>
        </p:nvSpPr>
        <p:spPr>
          <a:xfrm>
            <a:off x="5194110" y="787246"/>
            <a:ext cx="130629" cy="492443"/>
          </a:xfrm>
          <a:prstGeom prst="upDownArrow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5EA5D4-DF21-477B-B3DF-86B9E4DB3DF7}"/>
              </a:ext>
            </a:extLst>
          </p:cNvPr>
          <p:cNvSpPr txBox="1"/>
          <p:nvPr/>
        </p:nvSpPr>
        <p:spPr>
          <a:xfrm>
            <a:off x="4102742" y="879207"/>
            <a:ext cx="146706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GRPC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E325701-E437-437C-B6EA-1B6F25F20337}"/>
              </a:ext>
            </a:extLst>
          </p:cNvPr>
          <p:cNvSpPr/>
          <p:nvPr/>
        </p:nvSpPr>
        <p:spPr>
          <a:xfrm>
            <a:off x="2287093" y="1985124"/>
            <a:ext cx="3832875" cy="2264401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D32E5B-1733-4076-95D3-4FD1F3A29671}"/>
              </a:ext>
            </a:extLst>
          </p:cNvPr>
          <p:cNvSpPr txBox="1"/>
          <p:nvPr/>
        </p:nvSpPr>
        <p:spPr>
          <a:xfrm>
            <a:off x="2413637" y="2546924"/>
            <a:ext cx="888897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defTabSz="2438338" hangingPunct="0"/>
            <a:r>
              <a:rPr lang="en-US" sz="1400" dirty="0">
                <a:solidFill>
                  <a:schemeClr val="tx2"/>
                </a:solidFill>
                <a:sym typeface="Helvetica Neue"/>
              </a:rPr>
              <a:t>image-</a:t>
            </a:r>
            <a:r>
              <a:rPr lang="en-US" sz="1400" dirty="0" err="1">
                <a:solidFill>
                  <a:schemeClr val="tx2"/>
                </a:solidFill>
                <a:sym typeface="Helvetica Neue"/>
              </a:rPr>
              <a:t>rs</a:t>
            </a:r>
            <a:endParaRPr lang="en-US" sz="1400" dirty="0">
              <a:solidFill>
                <a:schemeClr val="tx2"/>
              </a:solidFill>
              <a:sym typeface="Helvetica Neue"/>
            </a:endParaRPr>
          </a:p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0BD3951-3171-43D7-87AF-587B76D1DDEF}"/>
              </a:ext>
            </a:extLst>
          </p:cNvPr>
          <p:cNvSpPr/>
          <p:nvPr/>
        </p:nvSpPr>
        <p:spPr>
          <a:xfrm>
            <a:off x="2466374" y="2050999"/>
            <a:ext cx="3473107" cy="451888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76CBEF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200" dirty="0">
              <a:solidFill>
                <a:schemeClr val="bg2"/>
              </a:solidFill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EA900A9-DB58-4458-BB74-B3A4568AFA68}"/>
              </a:ext>
            </a:extLst>
          </p:cNvPr>
          <p:cNvSpPr/>
          <p:nvPr/>
        </p:nvSpPr>
        <p:spPr>
          <a:xfrm>
            <a:off x="4587277" y="2121494"/>
            <a:ext cx="992428" cy="303428"/>
          </a:xfrm>
          <a:prstGeom prst="roundRect">
            <a:avLst>
              <a:gd name="adj" fmla="val 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image management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C5E5CAC1-549E-450A-9643-9D839B693C43}"/>
              </a:ext>
            </a:extLst>
          </p:cNvPr>
          <p:cNvSpPr/>
          <p:nvPr/>
        </p:nvSpPr>
        <p:spPr>
          <a:xfrm>
            <a:off x="4951732" y="2838805"/>
            <a:ext cx="792780" cy="290407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Snapshot</a:t>
            </a: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74A101AF-FD6B-45C9-8354-CCDEC7C08758}"/>
              </a:ext>
            </a:extLst>
          </p:cNvPr>
          <p:cNvSpPr/>
          <p:nvPr/>
        </p:nvSpPr>
        <p:spPr>
          <a:xfrm>
            <a:off x="2743953" y="2141427"/>
            <a:ext cx="1004597" cy="295366"/>
          </a:xfrm>
          <a:prstGeom prst="roundRect">
            <a:avLst>
              <a:gd name="adj" fmla="val 0"/>
            </a:avLst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image pulling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C14C6596-27D7-4B7F-980C-C4E812E5B486}"/>
              </a:ext>
            </a:extLst>
          </p:cNvPr>
          <p:cNvSpPr/>
          <p:nvPr/>
        </p:nvSpPr>
        <p:spPr>
          <a:xfrm>
            <a:off x="4083876" y="2829208"/>
            <a:ext cx="669761" cy="303428"/>
          </a:xfrm>
          <a:prstGeom prst="roundRect">
            <a:avLst>
              <a:gd name="adj" fmla="val 0"/>
            </a:avLst>
          </a:prstGeom>
          <a:ln>
            <a:solidFill>
              <a:srgbClr val="7030A0"/>
            </a:solidFill>
            <a:prstDash val="sysDot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OnDemand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loading</a:t>
            </a:r>
            <a:endParaRPr kumimoji="0" lang="en-US" sz="8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0AF72967-8293-41A8-99BF-8B3420895604}"/>
              </a:ext>
            </a:extLst>
          </p:cNvPr>
          <p:cNvCxnSpPr>
            <a:cxnSpLocks/>
            <a:stCxn id="113" idx="2"/>
            <a:endCxn id="208" idx="0"/>
          </p:cNvCxnSpPr>
          <p:nvPr/>
        </p:nvCxnSpPr>
        <p:spPr>
          <a:xfrm flipH="1">
            <a:off x="3242034" y="2436793"/>
            <a:ext cx="4218" cy="392511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1938177B-F91C-4D31-89FD-A3539C0F6922}"/>
              </a:ext>
            </a:extLst>
          </p:cNvPr>
          <p:cNvSpPr/>
          <p:nvPr/>
        </p:nvSpPr>
        <p:spPr>
          <a:xfrm>
            <a:off x="2736002" y="3311992"/>
            <a:ext cx="1026177" cy="320300"/>
          </a:xfrm>
          <a:prstGeom prst="roundRect">
            <a:avLst/>
          </a:prstGeom>
          <a:ln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Signature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verification</a:t>
            </a: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2A23A7A4-EB0C-4F0A-8BA7-ADB159AA9103}"/>
              </a:ext>
            </a:extLst>
          </p:cNvPr>
          <p:cNvSpPr/>
          <p:nvPr/>
        </p:nvSpPr>
        <p:spPr>
          <a:xfrm>
            <a:off x="4960022" y="3798463"/>
            <a:ext cx="784490" cy="3203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unpack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B0420BA-144D-4DF3-B7E3-9C47A8532479}"/>
              </a:ext>
            </a:extLst>
          </p:cNvPr>
          <p:cNvCxnSpPr>
            <a:cxnSpLocks/>
            <a:stCxn id="208" idx="2"/>
            <a:endCxn id="124" idx="0"/>
          </p:cNvCxnSpPr>
          <p:nvPr/>
        </p:nvCxnSpPr>
        <p:spPr>
          <a:xfrm>
            <a:off x="3242034" y="3125763"/>
            <a:ext cx="7057" cy="186229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43C1CA00-F8BD-40AA-8532-383FDA3BB2CF}"/>
              </a:ext>
            </a:extLst>
          </p:cNvPr>
          <p:cNvCxnSpPr>
            <a:cxnSpLocks/>
            <a:stCxn id="182" idx="3"/>
            <a:endCxn id="125" idx="1"/>
          </p:cNvCxnSpPr>
          <p:nvPr/>
        </p:nvCxnSpPr>
        <p:spPr>
          <a:xfrm flipV="1">
            <a:off x="3762178" y="3958613"/>
            <a:ext cx="1197844" cy="2668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D932F9F-9DEF-45B6-AC7D-BBBD78822436}"/>
              </a:ext>
            </a:extLst>
          </p:cNvPr>
          <p:cNvCxnSpPr>
            <a:cxnSpLocks/>
            <a:stCxn id="125" idx="0"/>
            <a:endCxn id="194" idx="2"/>
          </p:cNvCxnSpPr>
          <p:nvPr/>
        </p:nvCxnSpPr>
        <p:spPr>
          <a:xfrm flipV="1">
            <a:off x="5352267" y="3639542"/>
            <a:ext cx="0" cy="158921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2469C6D7-6CFD-4EE3-945B-9A2B7E86C17A}"/>
              </a:ext>
            </a:extLst>
          </p:cNvPr>
          <p:cNvSpPr txBox="1"/>
          <p:nvPr/>
        </p:nvSpPr>
        <p:spPr>
          <a:xfrm>
            <a:off x="4011811" y="2043871"/>
            <a:ext cx="330071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algn="ctr" defTabSz="2438338" hangingPunct="0"/>
            <a:r>
              <a:rPr lang="en-US" sz="1000" dirty="0">
                <a:solidFill>
                  <a:schemeClr val="tx2"/>
                </a:solidFill>
                <a:sym typeface="Helvetica Neue"/>
              </a:rPr>
              <a:t>API</a:t>
            </a:r>
          </a:p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</a:t>
            </a:r>
          </a:p>
        </p:txBody>
      </p:sp>
      <p:cxnSp>
        <p:nvCxnSpPr>
          <p:cNvPr id="162" name="Connector: Elbow 161">
            <a:extLst>
              <a:ext uri="{FF2B5EF4-FFF2-40B4-BE49-F238E27FC236}">
                <a16:creationId xmlns:a16="http://schemas.microsoft.com/office/drawing/2014/main" id="{905F61FE-880C-41DC-B77B-789132F5E84B}"/>
              </a:ext>
            </a:extLst>
          </p:cNvPr>
          <p:cNvCxnSpPr>
            <a:cxnSpLocks/>
            <a:stCxn id="84" idx="3"/>
            <a:endCxn id="13" idx="3"/>
          </p:cNvCxnSpPr>
          <p:nvPr/>
        </p:nvCxnSpPr>
        <p:spPr>
          <a:xfrm flipV="1">
            <a:off x="5744512" y="1463666"/>
            <a:ext cx="189244" cy="1520343"/>
          </a:xfrm>
          <a:prstGeom prst="bentConnector3">
            <a:avLst>
              <a:gd name="adj1" fmla="val 220796"/>
            </a:avLst>
          </a:prstGeom>
          <a:noFill/>
          <a:ln w="25400" cap="rnd">
            <a:solidFill>
              <a:srgbClr val="7030A0"/>
            </a:solidFill>
            <a:prstDash val="sysDash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8CC75463-F542-42F4-9027-40FD3EFF841B}"/>
              </a:ext>
            </a:extLst>
          </p:cNvPr>
          <p:cNvSpPr/>
          <p:nvPr/>
        </p:nvSpPr>
        <p:spPr>
          <a:xfrm>
            <a:off x="2757334" y="4365202"/>
            <a:ext cx="991216" cy="34851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Crypto acceleration</a:t>
            </a:r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71F98639-B648-4868-9041-0B4DFBF3B666}"/>
              </a:ext>
            </a:extLst>
          </p:cNvPr>
          <p:cNvSpPr/>
          <p:nvPr/>
        </p:nvSpPr>
        <p:spPr>
          <a:xfrm>
            <a:off x="4856321" y="4355223"/>
            <a:ext cx="991216" cy="34851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De-compression 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acceleration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D9DBEB8C-334B-43C2-8596-0AED00E1AE71}"/>
              </a:ext>
            </a:extLst>
          </p:cNvPr>
          <p:cNvCxnSpPr>
            <a:cxnSpLocks/>
            <a:stCxn id="182" idx="2"/>
            <a:endCxn id="164" idx="0"/>
          </p:cNvCxnSpPr>
          <p:nvPr/>
        </p:nvCxnSpPr>
        <p:spPr>
          <a:xfrm flipH="1">
            <a:off x="3252942" y="4121431"/>
            <a:ext cx="124" cy="243771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289E570F-029F-4168-9D24-A5EC42BED4ED}"/>
              </a:ext>
            </a:extLst>
          </p:cNvPr>
          <p:cNvCxnSpPr>
            <a:cxnSpLocks/>
            <a:stCxn id="125" idx="2"/>
            <a:endCxn id="166" idx="0"/>
          </p:cNvCxnSpPr>
          <p:nvPr/>
        </p:nvCxnSpPr>
        <p:spPr>
          <a:xfrm flipH="1">
            <a:off x="5351929" y="4118763"/>
            <a:ext cx="338" cy="236460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89DA6186-9A92-4A4D-8985-F04EA49235A7}"/>
              </a:ext>
            </a:extLst>
          </p:cNvPr>
          <p:cNvSpPr/>
          <p:nvPr/>
        </p:nvSpPr>
        <p:spPr>
          <a:xfrm>
            <a:off x="1343265" y="3544221"/>
            <a:ext cx="776843" cy="348518"/>
          </a:xfrm>
          <a:prstGeom prst="roundRect">
            <a:avLst/>
          </a:prstGeom>
          <a:solidFill>
            <a:srgbClr val="92D050"/>
          </a:solidFill>
          <a:ln w="19050">
            <a:solidFill>
              <a:srgbClr val="92D050"/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Attestation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Service</a:t>
            </a:r>
          </a:p>
        </p:txBody>
      </p:sp>
      <p:sp>
        <p:nvSpPr>
          <p:cNvPr id="182" name="Rectangle: Rounded Corners 181">
            <a:extLst>
              <a:ext uri="{FF2B5EF4-FFF2-40B4-BE49-F238E27FC236}">
                <a16:creationId xmlns:a16="http://schemas.microsoft.com/office/drawing/2014/main" id="{98A8EF59-6421-4324-BE78-D274A781CC1D}"/>
              </a:ext>
            </a:extLst>
          </p:cNvPr>
          <p:cNvSpPr/>
          <p:nvPr/>
        </p:nvSpPr>
        <p:spPr>
          <a:xfrm>
            <a:off x="2743953" y="3801131"/>
            <a:ext cx="1018225" cy="320300"/>
          </a:xfrm>
          <a:prstGeom prst="roundRect">
            <a:avLst/>
          </a:prstGeom>
          <a:ln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decrypt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BB217FD2-C121-4864-9EA0-18826E073962}"/>
              </a:ext>
            </a:extLst>
          </p:cNvPr>
          <p:cNvCxnSpPr>
            <a:cxnSpLocks/>
            <a:stCxn id="124" idx="2"/>
            <a:endCxn id="182" idx="0"/>
          </p:cNvCxnSpPr>
          <p:nvPr/>
        </p:nvCxnSpPr>
        <p:spPr>
          <a:xfrm>
            <a:off x="3249091" y="3632292"/>
            <a:ext cx="3975" cy="168839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4" name="Rectangle: Rounded Corners 193">
            <a:extLst>
              <a:ext uri="{FF2B5EF4-FFF2-40B4-BE49-F238E27FC236}">
                <a16:creationId xmlns:a16="http://schemas.microsoft.com/office/drawing/2014/main" id="{44F0DAFA-917E-4C46-8A5F-1CDE62C4937F}"/>
              </a:ext>
            </a:extLst>
          </p:cNvPr>
          <p:cNvSpPr/>
          <p:nvPr/>
        </p:nvSpPr>
        <p:spPr>
          <a:xfrm>
            <a:off x="4960022" y="3319242"/>
            <a:ext cx="784490" cy="32030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image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format</a:t>
            </a:r>
          </a:p>
        </p:txBody>
      </p:sp>
      <p:cxnSp>
        <p:nvCxnSpPr>
          <p:cNvPr id="198" name="Connector: Elbow 197">
            <a:extLst>
              <a:ext uri="{FF2B5EF4-FFF2-40B4-BE49-F238E27FC236}">
                <a16:creationId xmlns:a16="http://schemas.microsoft.com/office/drawing/2014/main" id="{6D188FCB-B3A3-4D0F-9625-8114E9D11A6B}"/>
              </a:ext>
            </a:extLst>
          </p:cNvPr>
          <p:cNvCxnSpPr>
            <a:cxnSpLocks/>
            <a:stCxn id="182" idx="1"/>
            <a:endCxn id="171" idx="3"/>
          </p:cNvCxnSpPr>
          <p:nvPr/>
        </p:nvCxnSpPr>
        <p:spPr>
          <a:xfrm rot="10800000">
            <a:off x="2120109" y="3718481"/>
            <a:ext cx="623845" cy="242801"/>
          </a:xfrm>
          <a:prstGeom prst="bentConnector3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9E543EC9-6F32-4FC0-82E8-63CA4C4995E1}"/>
              </a:ext>
            </a:extLst>
          </p:cNvPr>
          <p:cNvSpPr/>
          <p:nvPr/>
        </p:nvSpPr>
        <p:spPr>
          <a:xfrm>
            <a:off x="1338314" y="2803576"/>
            <a:ext cx="776843" cy="348518"/>
          </a:xfrm>
          <a:prstGeom prst="roundRect">
            <a:avLst/>
          </a:prstGeom>
          <a:solidFill>
            <a:srgbClr val="92D050"/>
          </a:solidFill>
          <a:ln w="19050">
            <a:solidFill>
              <a:srgbClr val="92D050"/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Registry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Service</a:t>
            </a:r>
          </a:p>
        </p:txBody>
      </p:sp>
      <p:cxnSp>
        <p:nvCxnSpPr>
          <p:cNvPr id="201" name="Connector: Elbow 200">
            <a:extLst>
              <a:ext uri="{FF2B5EF4-FFF2-40B4-BE49-F238E27FC236}">
                <a16:creationId xmlns:a16="http://schemas.microsoft.com/office/drawing/2014/main" id="{9855FBE3-77ED-4B10-8D2D-29A112AB69EF}"/>
              </a:ext>
            </a:extLst>
          </p:cNvPr>
          <p:cNvCxnSpPr>
            <a:cxnSpLocks/>
            <a:stCxn id="124" idx="1"/>
            <a:endCxn id="171" idx="3"/>
          </p:cNvCxnSpPr>
          <p:nvPr/>
        </p:nvCxnSpPr>
        <p:spPr>
          <a:xfrm rot="10800000" flipV="1">
            <a:off x="2120108" y="3472142"/>
            <a:ext cx="615894" cy="246338"/>
          </a:xfrm>
          <a:prstGeom prst="bentConnector3">
            <a:avLst>
              <a:gd name="adj1" fmla="val 50000"/>
            </a:avLst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4" name="Rectangle: Rounded Corners 203">
            <a:extLst>
              <a:ext uri="{FF2B5EF4-FFF2-40B4-BE49-F238E27FC236}">
                <a16:creationId xmlns:a16="http://schemas.microsoft.com/office/drawing/2014/main" id="{A755C65B-A20A-4DEA-B429-EFD832212992}"/>
              </a:ext>
            </a:extLst>
          </p:cNvPr>
          <p:cNvSpPr/>
          <p:nvPr/>
        </p:nvSpPr>
        <p:spPr>
          <a:xfrm>
            <a:off x="6469000" y="3926433"/>
            <a:ext cx="776843" cy="348518"/>
          </a:xfrm>
          <a:prstGeom prst="roundRect">
            <a:avLst/>
          </a:prstGeom>
          <a:solidFill>
            <a:srgbClr val="92D050"/>
          </a:solidFill>
          <a:ln w="19050">
            <a:solidFill>
              <a:srgbClr val="92D050"/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External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Service</a:t>
            </a:r>
          </a:p>
        </p:txBody>
      </p:sp>
      <p:sp>
        <p:nvSpPr>
          <p:cNvPr id="205" name="Rectangle: Rounded Corners 204">
            <a:extLst>
              <a:ext uri="{FF2B5EF4-FFF2-40B4-BE49-F238E27FC236}">
                <a16:creationId xmlns:a16="http://schemas.microsoft.com/office/drawing/2014/main" id="{56757BEE-EEDE-47DC-9C79-2E07EADC9856}"/>
              </a:ext>
            </a:extLst>
          </p:cNvPr>
          <p:cNvSpPr/>
          <p:nvPr/>
        </p:nvSpPr>
        <p:spPr>
          <a:xfrm>
            <a:off x="6476186" y="4309470"/>
            <a:ext cx="776843" cy="34851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accent5">
                <a:lumMod val="60000"/>
                <a:lumOff val="4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External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Library</a:t>
            </a:r>
          </a:p>
        </p:txBody>
      </p: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424DE641-3267-449E-A48B-4D2256D680A8}"/>
              </a:ext>
            </a:extLst>
          </p:cNvPr>
          <p:cNvSpPr/>
          <p:nvPr/>
        </p:nvSpPr>
        <p:spPr>
          <a:xfrm>
            <a:off x="2721889" y="2829304"/>
            <a:ext cx="1040290" cy="29645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OCI Distribution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/Image spec</a:t>
            </a:r>
          </a:p>
        </p:txBody>
      </p:sp>
      <p:cxnSp>
        <p:nvCxnSpPr>
          <p:cNvPr id="211" name="Straight Arrow Connector 210">
            <a:extLst>
              <a:ext uri="{FF2B5EF4-FFF2-40B4-BE49-F238E27FC236}">
                <a16:creationId xmlns:a16="http://schemas.microsoft.com/office/drawing/2014/main" id="{D6F3CC94-5125-49D9-AECB-354BDB091D56}"/>
              </a:ext>
            </a:extLst>
          </p:cNvPr>
          <p:cNvCxnSpPr>
            <a:cxnSpLocks/>
            <a:stCxn id="208" idx="1"/>
            <a:endCxn id="199" idx="3"/>
          </p:cNvCxnSpPr>
          <p:nvPr/>
        </p:nvCxnSpPr>
        <p:spPr>
          <a:xfrm flipH="1">
            <a:off x="2115157" y="2977534"/>
            <a:ext cx="606732" cy="301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8B8D66E3-2695-451B-81A0-5738EB6EAF4B}"/>
              </a:ext>
            </a:extLst>
          </p:cNvPr>
          <p:cNvCxnSpPr>
            <a:cxnSpLocks/>
            <a:stCxn id="194" idx="0"/>
            <a:endCxn id="84" idx="2"/>
          </p:cNvCxnSpPr>
          <p:nvPr/>
        </p:nvCxnSpPr>
        <p:spPr>
          <a:xfrm flipH="1" flipV="1">
            <a:off x="5348122" y="3129212"/>
            <a:ext cx="4145" cy="190030"/>
          </a:xfrm>
          <a:prstGeom prst="straightConnector1">
            <a:avLst/>
          </a:prstGeom>
          <a:noFill/>
          <a:ln w="12700" cap="rnd">
            <a:solidFill>
              <a:srgbClr val="00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3" name="Straight Arrow Connector 292">
            <a:extLst>
              <a:ext uri="{FF2B5EF4-FFF2-40B4-BE49-F238E27FC236}">
                <a16:creationId xmlns:a16="http://schemas.microsoft.com/office/drawing/2014/main" id="{B5015A6F-3768-434C-A4FD-8D868147FD46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674299" y="1673258"/>
            <a:ext cx="0" cy="311866"/>
          </a:xfrm>
          <a:prstGeom prst="straightConnector1">
            <a:avLst/>
          </a:prstGeom>
          <a:noFill/>
          <a:ln w="25400" cap="rnd">
            <a:solidFill>
              <a:srgbClr val="000000"/>
            </a:solidFill>
            <a:prstDash val="solid"/>
            <a:round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7" name="Connector: Elbow 336">
            <a:extLst>
              <a:ext uri="{FF2B5EF4-FFF2-40B4-BE49-F238E27FC236}">
                <a16:creationId xmlns:a16="http://schemas.microsoft.com/office/drawing/2014/main" id="{814760E3-5C00-407C-975C-243D71879ED9}"/>
              </a:ext>
            </a:extLst>
          </p:cNvPr>
          <p:cNvCxnSpPr>
            <a:cxnSpLocks/>
            <a:stCxn id="114" idx="1"/>
            <a:endCxn id="208" idx="3"/>
          </p:cNvCxnSpPr>
          <p:nvPr/>
        </p:nvCxnSpPr>
        <p:spPr>
          <a:xfrm rot="10800000">
            <a:off x="3762180" y="2977534"/>
            <a:ext cx="321697" cy="3388"/>
          </a:xfrm>
          <a:prstGeom prst="bentConnector3">
            <a:avLst/>
          </a:prstGeom>
          <a:noFill/>
          <a:ln w="12700" cap="rnd">
            <a:solidFill>
              <a:srgbClr val="000000"/>
            </a:solidFill>
            <a:prstDash val="sysDot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39" name="Rectangle: Rounded Corners 338">
            <a:extLst>
              <a:ext uri="{FF2B5EF4-FFF2-40B4-BE49-F238E27FC236}">
                <a16:creationId xmlns:a16="http://schemas.microsoft.com/office/drawing/2014/main" id="{7971D21A-4C57-49B2-ADD9-0F22FFC5AE16}"/>
              </a:ext>
            </a:extLst>
          </p:cNvPr>
          <p:cNvSpPr/>
          <p:nvPr/>
        </p:nvSpPr>
        <p:spPr>
          <a:xfrm>
            <a:off x="6469000" y="3712088"/>
            <a:ext cx="758739" cy="179826"/>
          </a:xfrm>
          <a:prstGeom prst="roundRect">
            <a:avLst/>
          </a:prstGeom>
          <a:solidFill>
            <a:srgbClr val="00B0F0"/>
          </a:solidFill>
          <a:ln w="190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algn="ctr" defTabSz="825500" hangingPunct="0"/>
            <a:r>
              <a:rPr lang="en-US" sz="900" dirty="0">
                <a:solidFill>
                  <a:schemeClr val="bg2"/>
                </a:solidFill>
                <a:ea typeface="Helvetica Neue Medium"/>
                <a:cs typeface="Helvetica Neue Medium"/>
                <a:sym typeface="Helvetica Neue Medium"/>
              </a:rPr>
              <a:t>module</a:t>
            </a:r>
          </a:p>
        </p:txBody>
      </p:sp>
      <p:sp>
        <p:nvSpPr>
          <p:cNvPr id="44" name="Snip and Round Single Corner Rectangle 43">
            <a:extLst>
              <a:ext uri="{FF2B5EF4-FFF2-40B4-BE49-F238E27FC236}">
                <a16:creationId xmlns:a16="http://schemas.microsoft.com/office/drawing/2014/main" id="{20BA63C4-5872-FD48-AC7C-607748E6F970}"/>
              </a:ext>
            </a:extLst>
          </p:cNvPr>
          <p:cNvSpPr/>
          <p:nvPr/>
        </p:nvSpPr>
        <p:spPr>
          <a:xfrm>
            <a:off x="4458274" y="2552144"/>
            <a:ext cx="784491" cy="211762"/>
          </a:xfrm>
          <a:prstGeom prst="snipRound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N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metadata</a:t>
            </a:r>
          </a:p>
        </p:txBody>
      </p:sp>
      <p:sp>
        <p:nvSpPr>
          <p:cNvPr id="81" name="Snip and Round Single Corner Rectangle 80">
            <a:extLst>
              <a:ext uri="{FF2B5EF4-FFF2-40B4-BE49-F238E27FC236}">
                <a16:creationId xmlns:a16="http://schemas.microsoft.com/office/drawing/2014/main" id="{B4A6C655-3FF6-2E48-87E4-D64135CD80A9}"/>
              </a:ext>
            </a:extLst>
          </p:cNvPr>
          <p:cNvSpPr/>
          <p:nvPr/>
        </p:nvSpPr>
        <p:spPr>
          <a:xfrm>
            <a:off x="5254217" y="2544731"/>
            <a:ext cx="527873" cy="211762"/>
          </a:xfrm>
          <a:prstGeom prst="snipRoundRect">
            <a:avLst/>
          </a:prstGeom>
          <a:solidFill>
            <a:schemeClr val="accent4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20" tIns="45720" rIns="45720" bIns="4572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N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rPr>
              <a:t>data</a:t>
            </a:r>
          </a:p>
        </p:txBody>
      </p:sp>
      <p:cxnSp>
        <p:nvCxnSpPr>
          <p:cNvPr id="104" name="Connector: Elbow 336">
            <a:extLst>
              <a:ext uri="{FF2B5EF4-FFF2-40B4-BE49-F238E27FC236}">
                <a16:creationId xmlns:a16="http://schemas.microsoft.com/office/drawing/2014/main" id="{8F5D6F86-40A2-964E-98F1-5CF1F85CAE34}"/>
              </a:ext>
            </a:extLst>
          </p:cNvPr>
          <p:cNvCxnSpPr>
            <a:cxnSpLocks/>
            <a:stCxn id="84" idx="1"/>
            <a:endCxn id="114" idx="3"/>
          </p:cNvCxnSpPr>
          <p:nvPr/>
        </p:nvCxnSpPr>
        <p:spPr>
          <a:xfrm rot="10800000">
            <a:off x="4753638" y="2980923"/>
            <a:ext cx="198095" cy="3087"/>
          </a:xfrm>
          <a:prstGeom prst="bentConnector3">
            <a:avLst>
              <a:gd name="adj1" fmla="val 50000"/>
            </a:avLst>
          </a:prstGeom>
          <a:noFill/>
          <a:ln w="12700" cap="rnd">
            <a:solidFill>
              <a:srgbClr val="000000"/>
            </a:solidFill>
            <a:prstDash val="sysDot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88735FFB-EAFF-4E49-A780-3807D0EC5094}"/>
              </a:ext>
            </a:extLst>
          </p:cNvPr>
          <p:cNvSpPr txBox="1"/>
          <p:nvPr/>
        </p:nvSpPr>
        <p:spPr>
          <a:xfrm>
            <a:off x="6302497" y="1999497"/>
            <a:ext cx="92524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N" b="0" i="0" u="none" strike="noStrike" cap="none" spc="0" normalizeH="0" baseline="0" dirty="0">
                <a:ln>
                  <a:noFill/>
                </a:ln>
                <a:solidFill>
                  <a:srgbClr val="7030A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bundles</a:t>
            </a:r>
          </a:p>
        </p:txBody>
      </p:sp>
    </p:spTree>
    <p:extLst>
      <p:ext uri="{BB962C8B-B14F-4D97-AF65-F5344CB8AC3E}">
        <p14:creationId xmlns:p14="http://schemas.microsoft.com/office/powerpoint/2010/main" val="310118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ntel Wonderful White">
  <a:themeElements>
    <a:clrScheme name="Intel2020">
      <a:dk1>
        <a:srgbClr val="000000"/>
      </a:dk1>
      <a:lt1>
        <a:srgbClr val="FFFFFF"/>
      </a:lt1>
      <a:dk2>
        <a:srgbClr val="004A86"/>
      </a:dk2>
      <a:lt2>
        <a:srgbClr val="525252"/>
      </a:lt2>
      <a:accent1>
        <a:srgbClr val="0068B5"/>
      </a:accent1>
      <a:accent2>
        <a:srgbClr val="00C7FD"/>
      </a:accent2>
      <a:accent3>
        <a:srgbClr val="F6CB4B"/>
      </a:accent3>
      <a:accent4>
        <a:srgbClr val="D96930"/>
      </a:accent4>
      <a:accent5>
        <a:srgbClr val="8F5DA2"/>
      </a:accent5>
      <a:accent6>
        <a:srgbClr val="8BAE46"/>
      </a:accent6>
      <a:hlink>
        <a:srgbClr val="0068B5"/>
      </a:hlink>
      <a:folHlink>
        <a:srgbClr val="0068B5"/>
      </a:folHlink>
    </a:clrScheme>
    <a:fontScheme name="Custom 11">
      <a:majorFont>
        <a:latin typeface="Intel Clear Light"/>
        <a:ea typeface="Helvetica Neue"/>
        <a:cs typeface="Helvetica Neue"/>
      </a:majorFont>
      <a:minorFont>
        <a:latin typeface="Intel Clear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20" tIns="45720" rIns="45720" bIns="45720" numCol="1" spcCol="38100" rtlCol="0" anchor="ctr">
        <a:no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 dirty="0" smtClean="0">
            <a:ln>
              <a:noFill/>
            </a:ln>
            <a:solidFill>
              <a:srgbClr val="FFFFFF"/>
            </a:solidFill>
            <a:effectLst/>
            <a:uFillTx/>
            <a:ea typeface="Helvetica Neue Medium"/>
            <a:cs typeface="Helvetica Neue Medium"/>
            <a:sym typeface="Helvetica Neue Medium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rnd">
          <a:solidFill>
            <a:srgbClr val="000000"/>
          </a:solidFill>
          <a:prstDash val="solid"/>
          <a:round/>
        </a:ln>
        <a:effectLst/>
        <a:sp3d/>
      </a:spPr>
      <a:bodyPr/>
      <a:lstStyle/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none" lIns="0" tIns="0" rIns="0" bIns="0" numCol="1" spcCol="38100" rtlCol="0" anchor="t" anchorCtr="0">
        <a:spAutoFit/>
      </a:bodyPr>
      <a:lstStyle>
        <a:defPPr marL="0" marR="0" indent="0" algn="l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b="0" i="0" u="none" strike="noStrike" cap="none" spc="0" normalizeH="0" baseline="0" dirty="0" err="1" smtClean="0">
            <a:ln>
              <a:noFill/>
            </a:ln>
            <a:solidFill>
              <a:schemeClr val="tx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Intel Wonderful White" id="{3C0991C2-D196-47B1-8F6B-350A6A980634}" vid="{430E9B01-5E56-458A-ACE2-93A67441A0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</Words>
  <Application>Microsoft Office PowerPoint</Application>
  <PresentationFormat>On-screen Show (16:9)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Helvetica Neue Medium</vt:lpstr>
      <vt:lpstr>Arial</vt:lpstr>
      <vt:lpstr>Helvetica</vt:lpstr>
      <vt:lpstr>Intel Clear</vt:lpstr>
      <vt:lpstr>Intel Clear Light</vt:lpstr>
      <vt:lpstr>Intel Clear Pro</vt:lpstr>
      <vt:lpstr>Wingdings</vt:lpstr>
      <vt:lpstr>Intel Wonderful 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CTPClassification=CTP_NT</cp:keywords>
  <cp:lastModifiedBy/>
  <cp:revision>1</cp:revision>
  <dcterms:created xsi:type="dcterms:W3CDTF">2020-06-17T17:32:47Z</dcterms:created>
  <dcterms:modified xsi:type="dcterms:W3CDTF">2021-12-03T07:53:45Z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d2b8f9a5-702a-499f-93ab-d86d45b06348</vt:lpwstr>
  </property>
  <property fmtid="{D5CDD505-2E9C-101B-9397-08002B2CF9AE}" pid="3" name="CTP_TimeStamp">
    <vt:lpwstr>2020-07-14 17:09:27Z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